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4" r:id="rId3"/>
    <p:sldId id="260" r:id="rId4"/>
    <p:sldId id="257" r:id="rId5"/>
    <p:sldId id="259" r:id="rId6"/>
    <p:sldId id="270" r:id="rId7"/>
    <p:sldId id="271" r:id="rId8"/>
    <p:sldId id="261" r:id="rId9"/>
    <p:sldId id="275" r:id="rId10"/>
    <p:sldId id="262" r:id="rId11"/>
    <p:sldId id="263" r:id="rId12"/>
    <p:sldId id="269" r:id="rId13"/>
    <p:sldId id="264" r:id="rId14"/>
    <p:sldId id="273" r:id="rId15"/>
    <p:sldId id="272" r:id="rId16"/>
    <p:sldId id="267" r:id="rId17"/>
    <p:sldId id="268" r:id="rId1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48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8160F2-8B3F-4E69-AB98-2887E18414D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48B35929-E118-4F45-AA59-43B16037E082}">
      <dgm:prSet phldrT="[טקסט]"/>
      <dgm:spPr/>
      <dgm:t>
        <a:bodyPr/>
        <a:lstStyle/>
        <a:p>
          <a:pPr rtl="1"/>
          <a:r>
            <a:rPr lang="he-IL" dirty="0" smtClean="0"/>
            <a:t>גיוס כספים</a:t>
          </a:r>
          <a:endParaRPr lang="he-IL" dirty="0"/>
        </a:p>
      </dgm:t>
    </dgm:pt>
    <dgm:pt modelId="{088F09B8-40A0-4380-B276-6863093DF8FC}" type="parTrans" cxnId="{7D8FDCCC-D393-41EA-8814-388F7B00901E}">
      <dgm:prSet/>
      <dgm:spPr/>
      <dgm:t>
        <a:bodyPr/>
        <a:lstStyle/>
        <a:p>
          <a:pPr rtl="1"/>
          <a:endParaRPr lang="he-IL"/>
        </a:p>
      </dgm:t>
    </dgm:pt>
    <dgm:pt modelId="{9C4830A6-40C1-4FF8-8612-09BC017AE6D2}" type="sibTrans" cxnId="{7D8FDCCC-D393-41EA-8814-388F7B00901E}">
      <dgm:prSet/>
      <dgm:spPr/>
      <dgm:t>
        <a:bodyPr/>
        <a:lstStyle/>
        <a:p>
          <a:pPr rtl="1"/>
          <a:endParaRPr lang="he-IL"/>
        </a:p>
      </dgm:t>
    </dgm:pt>
    <dgm:pt modelId="{491976D2-FF37-41D0-8F5F-7745A2C18524}">
      <dgm:prSet phldrT="[טקסט]"/>
      <dgm:spPr/>
      <dgm:t>
        <a:bodyPr/>
        <a:lstStyle/>
        <a:p>
          <a:pPr rtl="1"/>
          <a:r>
            <a:rPr lang="he-IL" dirty="0" smtClean="0"/>
            <a:t>הרב </a:t>
          </a:r>
          <a:r>
            <a:rPr lang="he-IL" dirty="0" err="1" smtClean="0"/>
            <a:t>קלישר</a:t>
          </a:r>
          <a:r>
            <a:rPr lang="he-IL" dirty="0" smtClean="0"/>
            <a:t>: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ניסה לשכנע יהודים עשירים לתרום</a:t>
          </a:r>
          <a:endParaRPr lang="he-IL" dirty="0"/>
        </a:p>
      </dgm:t>
    </dgm:pt>
    <dgm:pt modelId="{B1B502BD-F515-42C0-A3CA-E9BAE074015E}" type="parTrans" cxnId="{6C7854C4-BE0B-4EF2-AE88-305EAB622D66}">
      <dgm:prSet/>
      <dgm:spPr/>
      <dgm:t>
        <a:bodyPr/>
        <a:lstStyle/>
        <a:p>
          <a:pPr rtl="1"/>
          <a:endParaRPr lang="he-IL"/>
        </a:p>
      </dgm:t>
    </dgm:pt>
    <dgm:pt modelId="{2DD8F3E7-DBE3-45AD-B572-BF6A2FF867E5}" type="sibTrans" cxnId="{6C7854C4-BE0B-4EF2-AE88-305EAB622D66}">
      <dgm:prSet/>
      <dgm:spPr/>
      <dgm:t>
        <a:bodyPr/>
        <a:lstStyle/>
        <a:p>
          <a:pPr rtl="1"/>
          <a:endParaRPr lang="he-IL"/>
        </a:p>
      </dgm:t>
    </dgm:pt>
    <dgm:pt modelId="{F22BC448-0175-432C-8FBF-C539774D76A1}">
      <dgm:prSet phldrT="[טקסט]"/>
      <dgm:spPr/>
      <dgm:t>
        <a:bodyPr/>
        <a:lstStyle/>
        <a:p>
          <a:pPr rtl="1"/>
          <a:r>
            <a:rPr lang="he-IL" dirty="0" smtClean="0"/>
            <a:t>הרב אלקלעי: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ניסה להקים ארגון שיאסוף כספים</a:t>
          </a:r>
          <a:endParaRPr lang="he-IL" dirty="0"/>
        </a:p>
      </dgm:t>
    </dgm:pt>
    <dgm:pt modelId="{B6B3E40E-FE24-49B7-BBB6-C24A7FA9184D}" type="parTrans" cxnId="{873E7E9E-3B96-420F-B5F8-386836890844}">
      <dgm:prSet/>
      <dgm:spPr/>
      <dgm:t>
        <a:bodyPr/>
        <a:lstStyle/>
        <a:p>
          <a:pPr rtl="1"/>
          <a:endParaRPr lang="he-IL"/>
        </a:p>
      </dgm:t>
    </dgm:pt>
    <dgm:pt modelId="{037F25BF-61C5-4A7E-AD2E-485E71E09EF8}" type="sibTrans" cxnId="{873E7E9E-3B96-420F-B5F8-386836890844}">
      <dgm:prSet/>
      <dgm:spPr/>
      <dgm:t>
        <a:bodyPr/>
        <a:lstStyle/>
        <a:p>
          <a:pPr rtl="1"/>
          <a:endParaRPr lang="he-IL"/>
        </a:p>
      </dgm:t>
    </dgm:pt>
    <dgm:pt modelId="{BF4F372B-B82E-4DDF-94CD-A33E5D97EEE5}" type="pres">
      <dgm:prSet presAssocID="{308160F2-8B3F-4E69-AB98-2887E18414D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73D5EDAB-F3DC-4B21-B501-1A407E700A22}" type="pres">
      <dgm:prSet presAssocID="{48B35929-E118-4F45-AA59-43B16037E082}" presName="hierRoot1" presStyleCnt="0"/>
      <dgm:spPr/>
    </dgm:pt>
    <dgm:pt modelId="{29499AD9-F241-46AA-AE7E-82DB6CFA59C7}" type="pres">
      <dgm:prSet presAssocID="{48B35929-E118-4F45-AA59-43B16037E082}" presName="composite" presStyleCnt="0"/>
      <dgm:spPr/>
    </dgm:pt>
    <dgm:pt modelId="{D9687FF4-F6EC-4E80-AFA6-55A4F44C8C8A}" type="pres">
      <dgm:prSet presAssocID="{48B35929-E118-4F45-AA59-43B16037E082}" presName="background" presStyleLbl="node0" presStyleIdx="0" presStyleCnt="1"/>
      <dgm:spPr>
        <a:solidFill>
          <a:srgbClr val="FF0000"/>
        </a:solidFill>
      </dgm:spPr>
    </dgm:pt>
    <dgm:pt modelId="{304A89C7-8B76-428D-BAD4-74F89FF08955}" type="pres">
      <dgm:prSet presAssocID="{48B35929-E118-4F45-AA59-43B16037E082}" presName="text" presStyleLbl="fgAcc0" presStyleIdx="0" presStyleCnt="1" custLinFactNeighborY="1781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BFE5C0A7-4A33-4B3D-8F60-78192E7827BC}" type="pres">
      <dgm:prSet presAssocID="{48B35929-E118-4F45-AA59-43B16037E082}" presName="hierChild2" presStyleCnt="0"/>
      <dgm:spPr/>
    </dgm:pt>
    <dgm:pt modelId="{1084E386-D6B6-4D14-8F4E-F03BF0B5BF03}" type="pres">
      <dgm:prSet presAssocID="{B1B502BD-F515-42C0-A3CA-E9BAE074015E}" presName="Name10" presStyleLbl="parChTrans1D2" presStyleIdx="0" presStyleCnt="2"/>
      <dgm:spPr/>
      <dgm:t>
        <a:bodyPr/>
        <a:lstStyle/>
        <a:p>
          <a:pPr rtl="1"/>
          <a:endParaRPr lang="he-IL"/>
        </a:p>
      </dgm:t>
    </dgm:pt>
    <dgm:pt modelId="{8ED8A8C5-8B35-4E0F-8A69-F38958FAD25A}" type="pres">
      <dgm:prSet presAssocID="{491976D2-FF37-41D0-8F5F-7745A2C18524}" presName="hierRoot2" presStyleCnt="0"/>
      <dgm:spPr/>
    </dgm:pt>
    <dgm:pt modelId="{B262901C-2D3F-46A4-9E60-F839CAB7FCE5}" type="pres">
      <dgm:prSet presAssocID="{491976D2-FF37-41D0-8F5F-7745A2C18524}" presName="composite2" presStyleCnt="0"/>
      <dgm:spPr/>
    </dgm:pt>
    <dgm:pt modelId="{8F27F602-B533-488F-9159-7CCD88712E0E}" type="pres">
      <dgm:prSet presAssocID="{491976D2-FF37-41D0-8F5F-7745A2C18524}" presName="background2" presStyleLbl="node2" presStyleIdx="0" presStyleCnt="2"/>
      <dgm:spPr>
        <a:solidFill>
          <a:srgbClr val="FF0000"/>
        </a:solidFill>
      </dgm:spPr>
    </dgm:pt>
    <dgm:pt modelId="{91B6ACAE-1799-47B6-8C4D-CCB1A68C30C6}" type="pres">
      <dgm:prSet presAssocID="{491976D2-FF37-41D0-8F5F-7745A2C18524}" presName="text2" presStyleLbl="fgAcc2" presStyleIdx="0" presStyleCnt="2" custLinFactNeighborY="2259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8B0E6B70-CF35-456E-BBDC-DA44D22AFF42}" type="pres">
      <dgm:prSet presAssocID="{491976D2-FF37-41D0-8F5F-7745A2C18524}" presName="hierChild3" presStyleCnt="0"/>
      <dgm:spPr/>
    </dgm:pt>
    <dgm:pt modelId="{CF28312F-0CD3-41A7-9EC1-98FF36E933E3}" type="pres">
      <dgm:prSet presAssocID="{B6B3E40E-FE24-49B7-BBB6-C24A7FA9184D}" presName="Name10" presStyleLbl="parChTrans1D2" presStyleIdx="1" presStyleCnt="2"/>
      <dgm:spPr/>
      <dgm:t>
        <a:bodyPr/>
        <a:lstStyle/>
        <a:p>
          <a:pPr rtl="1"/>
          <a:endParaRPr lang="he-IL"/>
        </a:p>
      </dgm:t>
    </dgm:pt>
    <dgm:pt modelId="{F99CF745-22C4-4C89-B25E-7D7FCF0F21AA}" type="pres">
      <dgm:prSet presAssocID="{F22BC448-0175-432C-8FBF-C539774D76A1}" presName="hierRoot2" presStyleCnt="0"/>
      <dgm:spPr/>
    </dgm:pt>
    <dgm:pt modelId="{CC77BA3C-035E-429E-AEA6-BFBAB3A778C1}" type="pres">
      <dgm:prSet presAssocID="{F22BC448-0175-432C-8FBF-C539774D76A1}" presName="composite2" presStyleCnt="0"/>
      <dgm:spPr/>
    </dgm:pt>
    <dgm:pt modelId="{EF791D7B-D3A9-46AD-BFBD-2DE666D7BDF8}" type="pres">
      <dgm:prSet presAssocID="{F22BC448-0175-432C-8FBF-C539774D76A1}" presName="background2" presStyleLbl="node2" presStyleIdx="1" presStyleCnt="2"/>
      <dgm:spPr>
        <a:solidFill>
          <a:srgbClr val="FF0000"/>
        </a:solidFill>
      </dgm:spPr>
    </dgm:pt>
    <dgm:pt modelId="{79BD8E52-777A-414D-AC67-7C8657128BD0}" type="pres">
      <dgm:prSet presAssocID="{F22BC448-0175-432C-8FBF-C539774D76A1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16A440A1-1C63-42CD-8371-84D976F7FA8F}" type="pres">
      <dgm:prSet presAssocID="{F22BC448-0175-432C-8FBF-C539774D76A1}" presName="hierChild3" presStyleCnt="0"/>
      <dgm:spPr/>
    </dgm:pt>
  </dgm:ptLst>
  <dgm:cxnLst>
    <dgm:cxn modelId="{F8FBECC6-4FBC-430B-9CDE-D81A75C828AC}" type="presOf" srcId="{308160F2-8B3F-4E69-AB98-2887E18414DE}" destId="{BF4F372B-B82E-4DDF-94CD-A33E5D97EEE5}" srcOrd="0" destOrd="0" presId="urn:microsoft.com/office/officeart/2005/8/layout/hierarchy1"/>
    <dgm:cxn modelId="{680F316B-8D64-4052-8B9C-F6EB682FFD3D}" type="presOf" srcId="{491976D2-FF37-41D0-8F5F-7745A2C18524}" destId="{91B6ACAE-1799-47B6-8C4D-CCB1A68C30C6}" srcOrd="0" destOrd="0" presId="urn:microsoft.com/office/officeart/2005/8/layout/hierarchy1"/>
    <dgm:cxn modelId="{6C7854C4-BE0B-4EF2-AE88-305EAB622D66}" srcId="{48B35929-E118-4F45-AA59-43B16037E082}" destId="{491976D2-FF37-41D0-8F5F-7745A2C18524}" srcOrd="0" destOrd="0" parTransId="{B1B502BD-F515-42C0-A3CA-E9BAE074015E}" sibTransId="{2DD8F3E7-DBE3-45AD-B572-BF6A2FF867E5}"/>
    <dgm:cxn modelId="{873E7E9E-3B96-420F-B5F8-386836890844}" srcId="{48B35929-E118-4F45-AA59-43B16037E082}" destId="{F22BC448-0175-432C-8FBF-C539774D76A1}" srcOrd="1" destOrd="0" parTransId="{B6B3E40E-FE24-49B7-BBB6-C24A7FA9184D}" sibTransId="{037F25BF-61C5-4A7E-AD2E-485E71E09EF8}"/>
    <dgm:cxn modelId="{FCEEBE41-2016-4E54-BDD1-61EB5400D05C}" type="presOf" srcId="{48B35929-E118-4F45-AA59-43B16037E082}" destId="{304A89C7-8B76-428D-BAD4-74F89FF08955}" srcOrd="0" destOrd="0" presId="urn:microsoft.com/office/officeart/2005/8/layout/hierarchy1"/>
    <dgm:cxn modelId="{7D8FDCCC-D393-41EA-8814-388F7B00901E}" srcId="{308160F2-8B3F-4E69-AB98-2887E18414DE}" destId="{48B35929-E118-4F45-AA59-43B16037E082}" srcOrd="0" destOrd="0" parTransId="{088F09B8-40A0-4380-B276-6863093DF8FC}" sibTransId="{9C4830A6-40C1-4FF8-8612-09BC017AE6D2}"/>
    <dgm:cxn modelId="{71024D6F-7CC8-45E5-AC6B-5AE2F11A9CF2}" type="presOf" srcId="{F22BC448-0175-432C-8FBF-C539774D76A1}" destId="{79BD8E52-777A-414D-AC67-7C8657128BD0}" srcOrd="0" destOrd="0" presId="urn:microsoft.com/office/officeart/2005/8/layout/hierarchy1"/>
    <dgm:cxn modelId="{E7DA4662-F235-43D9-9203-99AA6436DA54}" type="presOf" srcId="{B1B502BD-F515-42C0-A3CA-E9BAE074015E}" destId="{1084E386-D6B6-4D14-8F4E-F03BF0B5BF03}" srcOrd="0" destOrd="0" presId="urn:microsoft.com/office/officeart/2005/8/layout/hierarchy1"/>
    <dgm:cxn modelId="{D7296273-E2C8-4DF7-9934-9E5AFA855715}" type="presOf" srcId="{B6B3E40E-FE24-49B7-BBB6-C24A7FA9184D}" destId="{CF28312F-0CD3-41A7-9EC1-98FF36E933E3}" srcOrd="0" destOrd="0" presId="urn:microsoft.com/office/officeart/2005/8/layout/hierarchy1"/>
    <dgm:cxn modelId="{4FAD51E8-865E-407A-A2C9-2EB725F9D523}" type="presParOf" srcId="{BF4F372B-B82E-4DDF-94CD-A33E5D97EEE5}" destId="{73D5EDAB-F3DC-4B21-B501-1A407E700A22}" srcOrd="0" destOrd="0" presId="urn:microsoft.com/office/officeart/2005/8/layout/hierarchy1"/>
    <dgm:cxn modelId="{901B4C76-7B65-41F2-AAD6-E4FF3CD8FD1A}" type="presParOf" srcId="{73D5EDAB-F3DC-4B21-B501-1A407E700A22}" destId="{29499AD9-F241-46AA-AE7E-82DB6CFA59C7}" srcOrd="0" destOrd="0" presId="urn:microsoft.com/office/officeart/2005/8/layout/hierarchy1"/>
    <dgm:cxn modelId="{75F67AFA-4798-4E62-861C-612287128F4D}" type="presParOf" srcId="{29499AD9-F241-46AA-AE7E-82DB6CFA59C7}" destId="{D9687FF4-F6EC-4E80-AFA6-55A4F44C8C8A}" srcOrd="0" destOrd="0" presId="urn:microsoft.com/office/officeart/2005/8/layout/hierarchy1"/>
    <dgm:cxn modelId="{5BE02673-0BD8-4C4C-BAE8-8B8E89CDD342}" type="presParOf" srcId="{29499AD9-F241-46AA-AE7E-82DB6CFA59C7}" destId="{304A89C7-8B76-428D-BAD4-74F89FF08955}" srcOrd="1" destOrd="0" presId="urn:microsoft.com/office/officeart/2005/8/layout/hierarchy1"/>
    <dgm:cxn modelId="{B14A63E6-E301-45CE-9638-320AC841640C}" type="presParOf" srcId="{73D5EDAB-F3DC-4B21-B501-1A407E700A22}" destId="{BFE5C0A7-4A33-4B3D-8F60-78192E7827BC}" srcOrd="1" destOrd="0" presId="urn:microsoft.com/office/officeart/2005/8/layout/hierarchy1"/>
    <dgm:cxn modelId="{A3F7241B-BE87-47E1-99F9-EDA1D1DD2CE9}" type="presParOf" srcId="{BFE5C0A7-4A33-4B3D-8F60-78192E7827BC}" destId="{1084E386-D6B6-4D14-8F4E-F03BF0B5BF03}" srcOrd="0" destOrd="0" presId="urn:microsoft.com/office/officeart/2005/8/layout/hierarchy1"/>
    <dgm:cxn modelId="{AC5165D2-F70B-4AD9-AE2C-F2BD04E195BB}" type="presParOf" srcId="{BFE5C0A7-4A33-4B3D-8F60-78192E7827BC}" destId="{8ED8A8C5-8B35-4E0F-8A69-F38958FAD25A}" srcOrd="1" destOrd="0" presId="urn:microsoft.com/office/officeart/2005/8/layout/hierarchy1"/>
    <dgm:cxn modelId="{273646D0-75E4-4F25-93B1-DA1DD05289AC}" type="presParOf" srcId="{8ED8A8C5-8B35-4E0F-8A69-F38958FAD25A}" destId="{B262901C-2D3F-46A4-9E60-F839CAB7FCE5}" srcOrd="0" destOrd="0" presId="urn:microsoft.com/office/officeart/2005/8/layout/hierarchy1"/>
    <dgm:cxn modelId="{DA55D6A3-CEBA-4A18-B816-C587DFF70EF0}" type="presParOf" srcId="{B262901C-2D3F-46A4-9E60-F839CAB7FCE5}" destId="{8F27F602-B533-488F-9159-7CCD88712E0E}" srcOrd="0" destOrd="0" presId="urn:microsoft.com/office/officeart/2005/8/layout/hierarchy1"/>
    <dgm:cxn modelId="{F8BA6C46-2E35-4BBC-8A70-3EDACF0D1406}" type="presParOf" srcId="{B262901C-2D3F-46A4-9E60-F839CAB7FCE5}" destId="{91B6ACAE-1799-47B6-8C4D-CCB1A68C30C6}" srcOrd="1" destOrd="0" presId="urn:microsoft.com/office/officeart/2005/8/layout/hierarchy1"/>
    <dgm:cxn modelId="{D29C4E74-C63F-421E-AC53-D71D216CAAC3}" type="presParOf" srcId="{8ED8A8C5-8B35-4E0F-8A69-F38958FAD25A}" destId="{8B0E6B70-CF35-456E-BBDC-DA44D22AFF42}" srcOrd="1" destOrd="0" presId="urn:microsoft.com/office/officeart/2005/8/layout/hierarchy1"/>
    <dgm:cxn modelId="{BD49F365-0BB7-4CCB-A667-A74C7D42ED2C}" type="presParOf" srcId="{BFE5C0A7-4A33-4B3D-8F60-78192E7827BC}" destId="{CF28312F-0CD3-41A7-9EC1-98FF36E933E3}" srcOrd="2" destOrd="0" presId="urn:microsoft.com/office/officeart/2005/8/layout/hierarchy1"/>
    <dgm:cxn modelId="{3770DC62-66A5-4BAF-917F-402D96E9502F}" type="presParOf" srcId="{BFE5C0A7-4A33-4B3D-8F60-78192E7827BC}" destId="{F99CF745-22C4-4C89-B25E-7D7FCF0F21AA}" srcOrd="3" destOrd="0" presId="urn:microsoft.com/office/officeart/2005/8/layout/hierarchy1"/>
    <dgm:cxn modelId="{9812F5EF-FA1E-4E29-8119-CFF76D845F68}" type="presParOf" srcId="{F99CF745-22C4-4C89-B25E-7D7FCF0F21AA}" destId="{CC77BA3C-035E-429E-AEA6-BFBAB3A778C1}" srcOrd="0" destOrd="0" presId="urn:microsoft.com/office/officeart/2005/8/layout/hierarchy1"/>
    <dgm:cxn modelId="{4D49B137-5783-4AD2-93DB-0A78ED097A96}" type="presParOf" srcId="{CC77BA3C-035E-429E-AEA6-BFBAB3A778C1}" destId="{EF791D7B-D3A9-46AD-BFBD-2DE666D7BDF8}" srcOrd="0" destOrd="0" presId="urn:microsoft.com/office/officeart/2005/8/layout/hierarchy1"/>
    <dgm:cxn modelId="{AF075B6D-C398-4177-AB87-AF202AF5DEED}" type="presParOf" srcId="{CC77BA3C-035E-429E-AEA6-BFBAB3A778C1}" destId="{79BD8E52-777A-414D-AC67-7C8657128BD0}" srcOrd="1" destOrd="0" presId="urn:microsoft.com/office/officeart/2005/8/layout/hierarchy1"/>
    <dgm:cxn modelId="{998EDC4E-A5BD-471B-9425-DD594AE3E8AD}" type="presParOf" srcId="{F99CF745-22C4-4C89-B25E-7D7FCF0F21AA}" destId="{16A440A1-1C63-42CD-8371-84D976F7FA8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BE24CB-45A2-4803-AFB8-2E4BADDDCEA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865F1483-EEAB-41AF-AF47-8FB55AFB3DBB}">
      <dgm:prSet phldrT="[טקסט]"/>
      <dgm:spPr/>
      <dgm:t>
        <a:bodyPr/>
        <a:lstStyle/>
        <a:p>
          <a:pPr rtl="1"/>
          <a:r>
            <a:rPr lang="he-IL" dirty="0" smtClean="0"/>
            <a:t>פרסום מאמרים שקוראים ליהודים לעלות לישראל</a:t>
          </a:r>
          <a:endParaRPr lang="he-IL" dirty="0"/>
        </a:p>
      </dgm:t>
    </dgm:pt>
    <dgm:pt modelId="{69A20826-DAF7-4DC3-A4C2-7B17DF7310AA}" type="parTrans" cxnId="{362D8A3D-019E-40DF-81F0-D908DD085DFE}">
      <dgm:prSet/>
      <dgm:spPr/>
      <dgm:t>
        <a:bodyPr/>
        <a:lstStyle/>
        <a:p>
          <a:pPr rtl="1"/>
          <a:endParaRPr lang="he-IL"/>
        </a:p>
      </dgm:t>
    </dgm:pt>
    <dgm:pt modelId="{A5CBF0EA-05A7-4FBD-A97F-3E4962C49D02}" type="sibTrans" cxnId="{362D8A3D-019E-40DF-81F0-D908DD085DFE}">
      <dgm:prSet/>
      <dgm:spPr/>
      <dgm:t>
        <a:bodyPr/>
        <a:lstStyle/>
        <a:p>
          <a:pPr rtl="1"/>
          <a:endParaRPr lang="he-IL"/>
        </a:p>
      </dgm:t>
    </dgm:pt>
    <dgm:pt modelId="{347EAAB2-DB29-43A7-813C-8225AECD9AC0}" type="pres">
      <dgm:prSet presAssocID="{58BE24CB-45A2-4803-AFB8-2E4BADDDCE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A3D07ADE-65AA-45F6-8AC2-70AEF89D81EC}" type="pres">
      <dgm:prSet presAssocID="{865F1483-EEAB-41AF-AF47-8FB55AFB3DBB}" presName="hierRoot1" presStyleCnt="0"/>
      <dgm:spPr/>
    </dgm:pt>
    <dgm:pt modelId="{6093A805-DD3B-4928-98E1-8A06D32647FD}" type="pres">
      <dgm:prSet presAssocID="{865F1483-EEAB-41AF-AF47-8FB55AFB3DBB}" presName="composite" presStyleCnt="0"/>
      <dgm:spPr/>
    </dgm:pt>
    <dgm:pt modelId="{FB13949F-A6F0-4AF9-B6FE-2F7C828F3D1B}" type="pres">
      <dgm:prSet presAssocID="{865F1483-EEAB-41AF-AF47-8FB55AFB3DBB}" presName="background" presStyleLbl="node0" presStyleIdx="0" presStyleCnt="1"/>
      <dgm:spPr>
        <a:solidFill>
          <a:srgbClr val="FF0000"/>
        </a:solidFill>
      </dgm:spPr>
    </dgm:pt>
    <dgm:pt modelId="{71C2A9AC-EBB0-4E15-8883-38E2C4D4FB93}" type="pres">
      <dgm:prSet presAssocID="{865F1483-EEAB-41AF-AF47-8FB55AFB3DBB}" presName="text" presStyleLbl="fgAcc0" presStyleIdx="0" presStyleCnt="1" custLinFactNeighborY="0">
        <dgm:presLayoutVars>
          <dgm:chPref val="3"/>
        </dgm:presLayoutVars>
      </dgm:prSet>
      <dgm:spPr/>
      <dgm:t>
        <a:bodyPr/>
        <a:lstStyle/>
        <a:p>
          <a:pPr rtl="1"/>
          <a:endParaRPr lang="he-IL"/>
        </a:p>
      </dgm:t>
    </dgm:pt>
    <dgm:pt modelId="{EFA72F9F-1140-48A6-8911-DDFC7AEE88F2}" type="pres">
      <dgm:prSet presAssocID="{865F1483-EEAB-41AF-AF47-8FB55AFB3DBB}" presName="hierChild2" presStyleCnt="0"/>
      <dgm:spPr/>
    </dgm:pt>
  </dgm:ptLst>
  <dgm:cxnLst>
    <dgm:cxn modelId="{362D8A3D-019E-40DF-81F0-D908DD085DFE}" srcId="{58BE24CB-45A2-4803-AFB8-2E4BADDDCEA5}" destId="{865F1483-EEAB-41AF-AF47-8FB55AFB3DBB}" srcOrd="0" destOrd="0" parTransId="{69A20826-DAF7-4DC3-A4C2-7B17DF7310AA}" sibTransId="{A5CBF0EA-05A7-4FBD-A97F-3E4962C49D02}"/>
    <dgm:cxn modelId="{73F63771-E900-4EB6-A7A3-E897FD06C499}" type="presOf" srcId="{58BE24CB-45A2-4803-AFB8-2E4BADDDCEA5}" destId="{347EAAB2-DB29-43A7-813C-8225AECD9AC0}" srcOrd="0" destOrd="0" presId="urn:microsoft.com/office/officeart/2005/8/layout/hierarchy1"/>
    <dgm:cxn modelId="{2A051B62-B195-4AE2-8A67-2A20D1AC318A}" type="presOf" srcId="{865F1483-EEAB-41AF-AF47-8FB55AFB3DBB}" destId="{71C2A9AC-EBB0-4E15-8883-38E2C4D4FB93}" srcOrd="0" destOrd="0" presId="urn:microsoft.com/office/officeart/2005/8/layout/hierarchy1"/>
    <dgm:cxn modelId="{CAD82A06-E96B-4940-BC8D-0ED3CED74F5A}" type="presParOf" srcId="{347EAAB2-DB29-43A7-813C-8225AECD9AC0}" destId="{A3D07ADE-65AA-45F6-8AC2-70AEF89D81EC}" srcOrd="0" destOrd="0" presId="urn:microsoft.com/office/officeart/2005/8/layout/hierarchy1"/>
    <dgm:cxn modelId="{BD86AF2B-4F23-443D-BA39-9FBC88BA163C}" type="presParOf" srcId="{A3D07ADE-65AA-45F6-8AC2-70AEF89D81EC}" destId="{6093A805-DD3B-4928-98E1-8A06D32647FD}" srcOrd="0" destOrd="0" presId="urn:microsoft.com/office/officeart/2005/8/layout/hierarchy1"/>
    <dgm:cxn modelId="{966F6E47-FA25-4C14-BA2E-CBEB8454E9B3}" type="presParOf" srcId="{6093A805-DD3B-4928-98E1-8A06D32647FD}" destId="{FB13949F-A6F0-4AF9-B6FE-2F7C828F3D1B}" srcOrd="0" destOrd="0" presId="urn:microsoft.com/office/officeart/2005/8/layout/hierarchy1"/>
    <dgm:cxn modelId="{844650CD-9247-45A0-BF9F-E5BDB2ACC5C9}" type="presParOf" srcId="{6093A805-DD3B-4928-98E1-8A06D32647FD}" destId="{71C2A9AC-EBB0-4E15-8883-38E2C4D4FB93}" srcOrd="1" destOrd="0" presId="urn:microsoft.com/office/officeart/2005/8/layout/hierarchy1"/>
    <dgm:cxn modelId="{9A0C6299-16CE-407F-B1AE-9E0377476269}" type="presParOf" srcId="{A3D07ADE-65AA-45F6-8AC2-70AEF89D81EC}" destId="{EFA72F9F-1140-48A6-8911-DDFC7AEE88F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18BFC6-CB3B-4E64-95FD-75CA8CE3E99B}" type="doc">
      <dgm:prSet loTypeId="urn:microsoft.com/office/officeart/2008/layout/PictureStrips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4E32F2D8-EDF8-4A01-8745-BC8056A04234}">
      <dgm:prSet phldrT="[טקסט]"/>
      <dgm:spPr/>
      <dgm:t>
        <a:bodyPr/>
        <a:lstStyle/>
        <a:p>
          <a:pPr rtl="1"/>
          <a:r>
            <a:rPr lang="he-IL" dirty="0" smtClean="0"/>
            <a:t>הם מעטים- אין להם כוח פוליטי או כלכלי</a:t>
          </a:r>
          <a:endParaRPr lang="he-IL" dirty="0"/>
        </a:p>
      </dgm:t>
    </dgm:pt>
    <dgm:pt modelId="{E55FD184-5138-4742-8FF2-C504D5775ADB}" type="parTrans" cxnId="{7AAEFC32-C911-4D50-8ED1-F8B7AE453AC9}">
      <dgm:prSet/>
      <dgm:spPr/>
      <dgm:t>
        <a:bodyPr/>
        <a:lstStyle/>
        <a:p>
          <a:pPr rtl="1"/>
          <a:endParaRPr lang="he-IL"/>
        </a:p>
      </dgm:t>
    </dgm:pt>
    <dgm:pt modelId="{CA1A7E21-8CB0-4C90-871A-E59FB91AB6ED}" type="sibTrans" cxnId="{7AAEFC32-C911-4D50-8ED1-F8B7AE453AC9}">
      <dgm:prSet/>
      <dgm:spPr/>
      <dgm:t>
        <a:bodyPr/>
        <a:lstStyle/>
        <a:p>
          <a:pPr rtl="1"/>
          <a:endParaRPr lang="he-IL"/>
        </a:p>
      </dgm:t>
    </dgm:pt>
    <dgm:pt modelId="{8D49A4EF-655A-4220-B9D1-DE33188513EC}">
      <dgm:prSet phldrT="[טקסט]"/>
      <dgm:spPr/>
      <dgm:t>
        <a:bodyPr/>
        <a:lstStyle/>
        <a:p>
          <a:pPr rtl="1"/>
          <a:r>
            <a:rPr lang="he-IL" dirty="0" smtClean="0"/>
            <a:t>האמנציפציה פורחת- יהודים משתלבים, לא רוצים לעזוב</a:t>
          </a:r>
          <a:endParaRPr lang="he-IL" dirty="0"/>
        </a:p>
      </dgm:t>
    </dgm:pt>
    <dgm:pt modelId="{7CAD1931-CA55-4F20-A501-A4F3839E835C}" type="parTrans" cxnId="{7989946C-3DCF-4568-BC09-0FC9959E7298}">
      <dgm:prSet/>
      <dgm:spPr/>
      <dgm:t>
        <a:bodyPr/>
        <a:lstStyle/>
        <a:p>
          <a:pPr rtl="1"/>
          <a:endParaRPr lang="he-IL"/>
        </a:p>
      </dgm:t>
    </dgm:pt>
    <dgm:pt modelId="{10A7CD64-2C39-4F8E-91A9-0AB5A0B4A222}" type="sibTrans" cxnId="{7989946C-3DCF-4568-BC09-0FC9959E7298}">
      <dgm:prSet/>
      <dgm:spPr/>
      <dgm:t>
        <a:bodyPr/>
        <a:lstStyle/>
        <a:p>
          <a:pPr rtl="1"/>
          <a:endParaRPr lang="he-IL"/>
        </a:p>
      </dgm:t>
    </dgm:pt>
    <dgm:pt modelId="{392A1588-1013-4AAB-9557-2F729A988FD6}" type="pres">
      <dgm:prSet presAssocID="{9218BFC6-CB3B-4E64-95FD-75CA8CE3E99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F82FE256-81F9-40ED-A064-77DC34EE4C4F}" type="pres">
      <dgm:prSet presAssocID="{4E32F2D8-EDF8-4A01-8745-BC8056A04234}" presName="composite" presStyleCnt="0"/>
      <dgm:spPr/>
    </dgm:pt>
    <dgm:pt modelId="{9745A8A3-7EB6-4B32-80D8-1468D8973022}" type="pres">
      <dgm:prSet presAssocID="{4E32F2D8-EDF8-4A01-8745-BC8056A04234}" presName="rect1" presStyleLbl="trAlignAcc1" presStyleIdx="0" presStyleCnt="2" custLinFactNeighborY="-39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38BEB97-271A-4802-86D3-3494B471B8BA}" type="pres">
      <dgm:prSet presAssocID="{4E32F2D8-EDF8-4A01-8745-BC8056A04234}" presName="rect2" presStyleLbl="fgImgPlace1" presStyleIdx="0" presStyleCnt="2"/>
      <dgm:spPr/>
    </dgm:pt>
    <dgm:pt modelId="{FA7C825A-AF26-4EBB-AB22-A409E0FB2AFB}" type="pres">
      <dgm:prSet presAssocID="{CA1A7E21-8CB0-4C90-871A-E59FB91AB6ED}" presName="sibTrans" presStyleCnt="0"/>
      <dgm:spPr/>
    </dgm:pt>
    <dgm:pt modelId="{823E824D-34FA-400F-8406-AC6A8A421444}" type="pres">
      <dgm:prSet presAssocID="{8D49A4EF-655A-4220-B9D1-DE33188513EC}" presName="composite" presStyleCnt="0"/>
      <dgm:spPr/>
    </dgm:pt>
    <dgm:pt modelId="{9156C0EE-D6E7-4E76-85A2-521F8B134C13}" type="pres">
      <dgm:prSet presAssocID="{8D49A4EF-655A-4220-B9D1-DE33188513EC}" presName="rect1" presStyleLbl="trAlignAcc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507979-1FD6-4AA4-8054-C065AD53C2AF}" type="pres">
      <dgm:prSet presAssocID="{8D49A4EF-655A-4220-B9D1-DE33188513EC}" presName="rect2" presStyleLbl="fgImgPlace1" presStyleIdx="1" presStyleCnt="2"/>
      <dgm:spPr/>
    </dgm:pt>
  </dgm:ptLst>
  <dgm:cxnLst>
    <dgm:cxn modelId="{7AAEFC32-C911-4D50-8ED1-F8B7AE453AC9}" srcId="{9218BFC6-CB3B-4E64-95FD-75CA8CE3E99B}" destId="{4E32F2D8-EDF8-4A01-8745-BC8056A04234}" srcOrd="0" destOrd="0" parTransId="{E55FD184-5138-4742-8FF2-C504D5775ADB}" sibTransId="{CA1A7E21-8CB0-4C90-871A-E59FB91AB6ED}"/>
    <dgm:cxn modelId="{7989946C-3DCF-4568-BC09-0FC9959E7298}" srcId="{9218BFC6-CB3B-4E64-95FD-75CA8CE3E99B}" destId="{8D49A4EF-655A-4220-B9D1-DE33188513EC}" srcOrd="1" destOrd="0" parTransId="{7CAD1931-CA55-4F20-A501-A4F3839E835C}" sibTransId="{10A7CD64-2C39-4F8E-91A9-0AB5A0B4A222}"/>
    <dgm:cxn modelId="{844AB5A8-168C-4FE2-8CD8-4FB3738ADF89}" type="presOf" srcId="{9218BFC6-CB3B-4E64-95FD-75CA8CE3E99B}" destId="{392A1588-1013-4AAB-9557-2F729A988FD6}" srcOrd="0" destOrd="0" presId="urn:microsoft.com/office/officeart/2008/layout/PictureStrips"/>
    <dgm:cxn modelId="{B4E6FA27-4711-43C2-A040-8DE8CC7A139E}" type="presOf" srcId="{8D49A4EF-655A-4220-B9D1-DE33188513EC}" destId="{9156C0EE-D6E7-4E76-85A2-521F8B134C13}" srcOrd="0" destOrd="0" presId="urn:microsoft.com/office/officeart/2008/layout/PictureStrips"/>
    <dgm:cxn modelId="{18EB622C-87D8-4146-B809-0120D5C0B5F7}" type="presOf" srcId="{4E32F2D8-EDF8-4A01-8745-BC8056A04234}" destId="{9745A8A3-7EB6-4B32-80D8-1468D8973022}" srcOrd="0" destOrd="0" presId="urn:microsoft.com/office/officeart/2008/layout/PictureStrips"/>
    <dgm:cxn modelId="{032ED1F6-D61C-4538-AC80-130EE4A8FF6A}" type="presParOf" srcId="{392A1588-1013-4AAB-9557-2F729A988FD6}" destId="{F82FE256-81F9-40ED-A064-77DC34EE4C4F}" srcOrd="0" destOrd="0" presId="urn:microsoft.com/office/officeart/2008/layout/PictureStrips"/>
    <dgm:cxn modelId="{2A56D00D-26BF-43B0-BE23-A2A0025A9DE9}" type="presParOf" srcId="{F82FE256-81F9-40ED-A064-77DC34EE4C4F}" destId="{9745A8A3-7EB6-4B32-80D8-1468D8973022}" srcOrd="0" destOrd="0" presId="urn:microsoft.com/office/officeart/2008/layout/PictureStrips"/>
    <dgm:cxn modelId="{83F0A76F-A727-4243-8691-83EF06AAEE3B}" type="presParOf" srcId="{F82FE256-81F9-40ED-A064-77DC34EE4C4F}" destId="{D38BEB97-271A-4802-86D3-3494B471B8BA}" srcOrd="1" destOrd="0" presId="urn:microsoft.com/office/officeart/2008/layout/PictureStrips"/>
    <dgm:cxn modelId="{F84BF8A8-7A4E-49B0-8521-CCFAE798CB1E}" type="presParOf" srcId="{392A1588-1013-4AAB-9557-2F729A988FD6}" destId="{FA7C825A-AF26-4EBB-AB22-A409E0FB2AFB}" srcOrd="1" destOrd="0" presId="urn:microsoft.com/office/officeart/2008/layout/PictureStrips"/>
    <dgm:cxn modelId="{BA85061D-0B89-43A7-873A-D1CB1E338BA9}" type="presParOf" srcId="{392A1588-1013-4AAB-9557-2F729A988FD6}" destId="{823E824D-34FA-400F-8406-AC6A8A421444}" srcOrd="2" destOrd="0" presId="urn:microsoft.com/office/officeart/2008/layout/PictureStrips"/>
    <dgm:cxn modelId="{B3B9FA67-F4B9-4AE5-8020-93E0C876065F}" type="presParOf" srcId="{823E824D-34FA-400F-8406-AC6A8A421444}" destId="{9156C0EE-D6E7-4E76-85A2-521F8B134C13}" srcOrd="0" destOrd="0" presId="urn:microsoft.com/office/officeart/2008/layout/PictureStrips"/>
    <dgm:cxn modelId="{45882B6C-27F0-44CE-8C21-FE1FA691F8AF}" type="presParOf" srcId="{823E824D-34FA-400F-8406-AC6A8A421444}" destId="{60507979-1FD6-4AA4-8054-C065AD53C2AF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7654C3-A540-441C-9DDE-E8CCF45B36CF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83E75BAE-3EAD-46B1-8009-D81F59D50ED4}">
      <dgm:prSet phldrT="[טקסט]"/>
      <dgm:spPr/>
      <dgm:t>
        <a:bodyPr/>
        <a:lstStyle/>
        <a:p>
          <a:pPr rtl="1"/>
          <a:r>
            <a:rPr lang="he-IL" dirty="0" smtClean="0"/>
            <a:t>פוגרומים- פרעות ביהודי רוסיה 1880-1882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מכונים "סופות נגב"</a:t>
          </a:r>
          <a:endParaRPr lang="he-IL" dirty="0"/>
        </a:p>
      </dgm:t>
    </dgm:pt>
    <dgm:pt modelId="{CF7F2071-516D-48BC-B493-CF138C9DA7E4}" type="parTrans" cxnId="{CCF0143F-5750-4FFE-A637-DF90FE78D3DB}">
      <dgm:prSet/>
      <dgm:spPr/>
      <dgm:t>
        <a:bodyPr/>
        <a:lstStyle/>
        <a:p>
          <a:pPr rtl="1"/>
          <a:endParaRPr lang="he-IL"/>
        </a:p>
      </dgm:t>
    </dgm:pt>
    <dgm:pt modelId="{6F11AE40-C688-4853-9188-CA0C334D6599}" type="sibTrans" cxnId="{CCF0143F-5750-4FFE-A637-DF90FE78D3DB}">
      <dgm:prSet/>
      <dgm:spPr/>
      <dgm:t>
        <a:bodyPr/>
        <a:lstStyle/>
        <a:p>
          <a:pPr rtl="1"/>
          <a:endParaRPr lang="he-IL"/>
        </a:p>
      </dgm:t>
    </dgm:pt>
    <dgm:pt modelId="{8BC55848-4C69-44CB-B375-43116FB4ED17}">
      <dgm:prSet phldrT="[טקסט]"/>
      <dgm:spPr/>
      <dgm:t>
        <a:bodyPr/>
        <a:lstStyle/>
        <a:p>
          <a:pPr rtl="1"/>
          <a:r>
            <a:rPr lang="he-IL" dirty="0" smtClean="0"/>
            <a:t>רוצים לצאת מרוסיה- פתרון: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לעלות לישראל ולהקים יישובים, לעסוק בחקלאות</a:t>
          </a:r>
          <a:endParaRPr lang="he-IL" dirty="0"/>
        </a:p>
      </dgm:t>
    </dgm:pt>
    <dgm:pt modelId="{8E203037-60BB-4A04-A8D9-D5389F959529}" type="parTrans" cxnId="{AE82DC60-EBEB-474E-8A62-C22CDF159ED5}">
      <dgm:prSet/>
      <dgm:spPr/>
      <dgm:t>
        <a:bodyPr/>
        <a:lstStyle/>
        <a:p>
          <a:pPr rtl="1"/>
          <a:endParaRPr lang="he-IL"/>
        </a:p>
      </dgm:t>
    </dgm:pt>
    <dgm:pt modelId="{6E4F7132-7A2C-495E-B8B4-F0BFF9164673}" type="sibTrans" cxnId="{AE82DC60-EBEB-474E-8A62-C22CDF159ED5}">
      <dgm:prSet/>
      <dgm:spPr/>
      <dgm:t>
        <a:bodyPr/>
        <a:lstStyle/>
        <a:p>
          <a:pPr rtl="1"/>
          <a:endParaRPr lang="he-IL"/>
        </a:p>
      </dgm:t>
    </dgm:pt>
    <dgm:pt modelId="{CD76B8E5-3C20-4E48-9F1E-00BB8B0F6E35}">
      <dgm:prSet phldrT="[טקסט]"/>
      <dgm:spPr/>
      <dgm:t>
        <a:bodyPr/>
        <a:lstStyle/>
        <a:p>
          <a:pPr rtl="1"/>
          <a:r>
            <a:rPr lang="he-IL" dirty="0" smtClean="0"/>
            <a:t>קמים קבוצות קטנות בשם "חובבי ציון", שמארגנים את העלייה הראשונה לישראל</a:t>
          </a:r>
          <a:endParaRPr lang="he-IL" dirty="0"/>
        </a:p>
      </dgm:t>
    </dgm:pt>
    <dgm:pt modelId="{8D3D33E3-7F7C-481E-AB78-9E59B39A979B}" type="parTrans" cxnId="{BC6BC323-1131-4C79-96A2-E8D90C418A9C}">
      <dgm:prSet/>
      <dgm:spPr/>
      <dgm:t>
        <a:bodyPr/>
        <a:lstStyle/>
        <a:p>
          <a:pPr rtl="1"/>
          <a:endParaRPr lang="he-IL"/>
        </a:p>
      </dgm:t>
    </dgm:pt>
    <dgm:pt modelId="{6010910B-2BC1-4BFE-ABE7-E1CB6932F8FF}" type="sibTrans" cxnId="{BC6BC323-1131-4C79-96A2-E8D90C418A9C}">
      <dgm:prSet/>
      <dgm:spPr/>
      <dgm:t>
        <a:bodyPr/>
        <a:lstStyle/>
        <a:p>
          <a:pPr rtl="1"/>
          <a:endParaRPr lang="he-IL"/>
        </a:p>
      </dgm:t>
    </dgm:pt>
    <dgm:pt modelId="{E971A876-AE2A-4E44-AE1C-410867924FD7}" type="pres">
      <dgm:prSet presAssocID="{5F7654C3-A540-441C-9DDE-E8CCF45B36C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DE37A7B9-831F-4A5C-AF0D-A204C2CF5DE9}" type="pres">
      <dgm:prSet presAssocID="{5F7654C3-A540-441C-9DDE-E8CCF45B36CF}" presName="dummyMaxCanvas" presStyleCnt="0">
        <dgm:presLayoutVars/>
      </dgm:prSet>
      <dgm:spPr/>
    </dgm:pt>
    <dgm:pt modelId="{800ABC6E-FED2-4AFB-8784-F824701FE459}" type="pres">
      <dgm:prSet presAssocID="{5F7654C3-A540-441C-9DDE-E8CCF45B36CF}" presName="ThreeNodes_1" presStyleLbl="node1" presStyleIdx="0" presStyleCnt="3" custLinFactNeighborX="192" custLinFactNeighborY="163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5FE53A2-20CE-46D4-868E-BEF3FD126F78}" type="pres">
      <dgm:prSet presAssocID="{5F7654C3-A540-441C-9DDE-E8CCF45B36CF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CAD2D6B-E7D7-4799-9F86-8F3A8BF04F46}" type="pres">
      <dgm:prSet presAssocID="{5F7654C3-A540-441C-9DDE-E8CCF45B36CF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604A253-E96B-44CA-B7C6-166FD8659C53}" type="pres">
      <dgm:prSet presAssocID="{5F7654C3-A540-441C-9DDE-E8CCF45B36CF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6AC208-F064-46E6-A50B-7F0F375A3356}" type="pres">
      <dgm:prSet presAssocID="{5F7654C3-A540-441C-9DDE-E8CCF45B36CF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6ACB3E-9D23-43E9-82A2-4E2323CF74CE}" type="pres">
      <dgm:prSet presAssocID="{5F7654C3-A540-441C-9DDE-E8CCF45B36CF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BDEB396-D30A-452D-9D87-6D25E0CAE073}" type="pres">
      <dgm:prSet presAssocID="{5F7654C3-A540-441C-9DDE-E8CCF45B36CF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A0BBDA7-5516-4AB3-8552-3DA8BFD45ED1}" type="pres">
      <dgm:prSet presAssocID="{5F7654C3-A540-441C-9DDE-E8CCF45B36CF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E3105B61-2F9B-4530-A46E-4CBEADE0022B}" type="presOf" srcId="{CD76B8E5-3C20-4E48-9F1E-00BB8B0F6E35}" destId="{9CAD2D6B-E7D7-4799-9F86-8F3A8BF04F46}" srcOrd="0" destOrd="0" presId="urn:microsoft.com/office/officeart/2005/8/layout/vProcess5"/>
    <dgm:cxn modelId="{B27971BE-77D3-4CC6-975E-8291D4BECB2D}" type="presOf" srcId="{8BC55848-4C69-44CB-B375-43116FB4ED17}" destId="{0BDEB396-D30A-452D-9D87-6D25E0CAE073}" srcOrd="1" destOrd="0" presId="urn:microsoft.com/office/officeart/2005/8/layout/vProcess5"/>
    <dgm:cxn modelId="{383DCCC6-09A1-4B23-B0BB-5B6C92E3050D}" type="presOf" srcId="{83E75BAE-3EAD-46B1-8009-D81F59D50ED4}" destId="{DA6ACB3E-9D23-43E9-82A2-4E2323CF74CE}" srcOrd="1" destOrd="0" presId="urn:microsoft.com/office/officeart/2005/8/layout/vProcess5"/>
    <dgm:cxn modelId="{D90E57C2-AF44-4D49-825E-9D57677F5FC6}" type="presOf" srcId="{83E75BAE-3EAD-46B1-8009-D81F59D50ED4}" destId="{800ABC6E-FED2-4AFB-8784-F824701FE459}" srcOrd="0" destOrd="0" presId="urn:microsoft.com/office/officeart/2005/8/layout/vProcess5"/>
    <dgm:cxn modelId="{4CEBB0FE-804B-4A26-A14B-43768D7F4899}" type="presOf" srcId="{6E4F7132-7A2C-495E-B8B4-F0BFF9164673}" destId="{866AC208-F064-46E6-A50B-7F0F375A3356}" srcOrd="0" destOrd="0" presId="urn:microsoft.com/office/officeart/2005/8/layout/vProcess5"/>
    <dgm:cxn modelId="{3D966A23-5AE2-4ED5-A31C-FCC4AF3E9086}" type="presOf" srcId="{CD76B8E5-3C20-4E48-9F1E-00BB8B0F6E35}" destId="{EA0BBDA7-5516-4AB3-8552-3DA8BFD45ED1}" srcOrd="1" destOrd="0" presId="urn:microsoft.com/office/officeart/2005/8/layout/vProcess5"/>
    <dgm:cxn modelId="{C94C6874-A547-463A-BACE-CCA7C3585365}" type="presOf" srcId="{8BC55848-4C69-44CB-B375-43116FB4ED17}" destId="{E5FE53A2-20CE-46D4-868E-BEF3FD126F78}" srcOrd="0" destOrd="0" presId="urn:microsoft.com/office/officeart/2005/8/layout/vProcess5"/>
    <dgm:cxn modelId="{A8B14398-27B8-4669-A678-8F080AB286C9}" type="presOf" srcId="{6F11AE40-C688-4853-9188-CA0C334D6599}" destId="{1604A253-E96B-44CA-B7C6-166FD8659C53}" srcOrd="0" destOrd="0" presId="urn:microsoft.com/office/officeart/2005/8/layout/vProcess5"/>
    <dgm:cxn modelId="{7A031F98-E4A9-4BAA-A6CB-2ED9536937F9}" type="presOf" srcId="{5F7654C3-A540-441C-9DDE-E8CCF45B36CF}" destId="{E971A876-AE2A-4E44-AE1C-410867924FD7}" srcOrd="0" destOrd="0" presId="urn:microsoft.com/office/officeart/2005/8/layout/vProcess5"/>
    <dgm:cxn modelId="{AE82DC60-EBEB-474E-8A62-C22CDF159ED5}" srcId="{5F7654C3-A540-441C-9DDE-E8CCF45B36CF}" destId="{8BC55848-4C69-44CB-B375-43116FB4ED17}" srcOrd="1" destOrd="0" parTransId="{8E203037-60BB-4A04-A8D9-D5389F959529}" sibTransId="{6E4F7132-7A2C-495E-B8B4-F0BFF9164673}"/>
    <dgm:cxn modelId="{BC6BC323-1131-4C79-96A2-E8D90C418A9C}" srcId="{5F7654C3-A540-441C-9DDE-E8CCF45B36CF}" destId="{CD76B8E5-3C20-4E48-9F1E-00BB8B0F6E35}" srcOrd="2" destOrd="0" parTransId="{8D3D33E3-7F7C-481E-AB78-9E59B39A979B}" sibTransId="{6010910B-2BC1-4BFE-ABE7-E1CB6932F8FF}"/>
    <dgm:cxn modelId="{CCF0143F-5750-4FFE-A637-DF90FE78D3DB}" srcId="{5F7654C3-A540-441C-9DDE-E8CCF45B36CF}" destId="{83E75BAE-3EAD-46B1-8009-D81F59D50ED4}" srcOrd="0" destOrd="0" parTransId="{CF7F2071-516D-48BC-B493-CF138C9DA7E4}" sibTransId="{6F11AE40-C688-4853-9188-CA0C334D6599}"/>
    <dgm:cxn modelId="{58C8D970-FF04-48E2-9540-BDE994ACF6C9}" type="presParOf" srcId="{E971A876-AE2A-4E44-AE1C-410867924FD7}" destId="{DE37A7B9-831F-4A5C-AF0D-A204C2CF5DE9}" srcOrd="0" destOrd="0" presId="urn:microsoft.com/office/officeart/2005/8/layout/vProcess5"/>
    <dgm:cxn modelId="{5DE1F768-7BF9-44F6-83C7-44501DB27FCE}" type="presParOf" srcId="{E971A876-AE2A-4E44-AE1C-410867924FD7}" destId="{800ABC6E-FED2-4AFB-8784-F824701FE459}" srcOrd="1" destOrd="0" presId="urn:microsoft.com/office/officeart/2005/8/layout/vProcess5"/>
    <dgm:cxn modelId="{FA89C040-9083-46D4-B821-A19F204647B4}" type="presParOf" srcId="{E971A876-AE2A-4E44-AE1C-410867924FD7}" destId="{E5FE53A2-20CE-46D4-868E-BEF3FD126F78}" srcOrd="2" destOrd="0" presId="urn:microsoft.com/office/officeart/2005/8/layout/vProcess5"/>
    <dgm:cxn modelId="{61B1A0D2-6AD7-4C35-A2F3-2A9DB27BE5E7}" type="presParOf" srcId="{E971A876-AE2A-4E44-AE1C-410867924FD7}" destId="{9CAD2D6B-E7D7-4799-9F86-8F3A8BF04F46}" srcOrd="3" destOrd="0" presId="urn:microsoft.com/office/officeart/2005/8/layout/vProcess5"/>
    <dgm:cxn modelId="{ACEB467A-7E8F-47C9-B704-AD70524ADB32}" type="presParOf" srcId="{E971A876-AE2A-4E44-AE1C-410867924FD7}" destId="{1604A253-E96B-44CA-B7C6-166FD8659C53}" srcOrd="4" destOrd="0" presId="urn:microsoft.com/office/officeart/2005/8/layout/vProcess5"/>
    <dgm:cxn modelId="{AD1C96C0-414F-49A3-8911-36361F8B0146}" type="presParOf" srcId="{E971A876-AE2A-4E44-AE1C-410867924FD7}" destId="{866AC208-F064-46E6-A50B-7F0F375A3356}" srcOrd="5" destOrd="0" presId="urn:microsoft.com/office/officeart/2005/8/layout/vProcess5"/>
    <dgm:cxn modelId="{8EF01A7C-7652-445D-9FB0-420C01513DCC}" type="presParOf" srcId="{E971A876-AE2A-4E44-AE1C-410867924FD7}" destId="{DA6ACB3E-9D23-43E9-82A2-4E2323CF74CE}" srcOrd="6" destOrd="0" presId="urn:microsoft.com/office/officeart/2005/8/layout/vProcess5"/>
    <dgm:cxn modelId="{074185DD-FED9-4285-A520-38FD7B87AF11}" type="presParOf" srcId="{E971A876-AE2A-4E44-AE1C-410867924FD7}" destId="{0BDEB396-D30A-452D-9D87-6D25E0CAE073}" srcOrd="7" destOrd="0" presId="urn:microsoft.com/office/officeart/2005/8/layout/vProcess5"/>
    <dgm:cxn modelId="{01F83E0C-ABA1-4D6B-BDA2-32CE9898E194}" type="presParOf" srcId="{E971A876-AE2A-4E44-AE1C-410867924FD7}" destId="{EA0BBDA7-5516-4AB3-8552-3DA8BFD45ED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39615E-7BC2-4462-82E3-DE1BC53B38A0}" type="doc">
      <dgm:prSet loTypeId="urn:microsoft.com/office/officeart/2005/8/layout/bList2" loCatId="list" qsTypeId="urn:microsoft.com/office/officeart/2005/8/quickstyle/simple1" qsCatId="simple" csTypeId="urn:microsoft.com/office/officeart/2005/8/colors/colorful3" csCatId="colorful" phldr="1"/>
      <dgm:spPr/>
    </dgm:pt>
    <dgm:pt modelId="{5429C049-823B-4F87-A298-9ABD1178E3D8}">
      <dgm:prSet phldrT="[טקסט]"/>
      <dgm:spPr/>
      <dgm:t>
        <a:bodyPr/>
        <a:lstStyle/>
        <a:p>
          <a:pPr rtl="1"/>
          <a:r>
            <a:rPr lang="he-IL" dirty="0" smtClean="0"/>
            <a:t>מה האמונה שלהם?</a:t>
          </a:r>
          <a:endParaRPr lang="he-IL" dirty="0"/>
        </a:p>
      </dgm:t>
    </dgm:pt>
    <dgm:pt modelId="{346FCF9C-C026-44F2-BC87-3B4805C36E0D}" type="parTrans" cxnId="{3DB05473-0435-42EC-BBD4-71EBC84632E4}">
      <dgm:prSet/>
      <dgm:spPr/>
      <dgm:t>
        <a:bodyPr/>
        <a:lstStyle/>
        <a:p>
          <a:pPr rtl="1"/>
          <a:endParaRPr lang="he-IL"/>
        </a:p>
      </dgm:t>
    </dgm:pt>
    <dgm:pt modelId="{E76A3B8A-1A24-454E-AA10-1D9BF96E3BA3}" type="sibTrans" cxnId="{3DB05473-0435-42EC-BBD4-71EBC84632E4}">
      <dgm:prSet/>
      <dgm:spPr/>
      <dgm:t>
        <a:bodyPr/>
        <a:lstStyle/>
        <a:p>
          <a:pPr rtl="1"/>
          <a:endParaRPr lang="he-IL"/>
        </a:p>
      </dgm:t>
    </dgm:pt>
    <dgm:pt modelId="{E365AFEC-8CD1-4C8F-8A60-ECCE4DD4B3A6}">
      <dgm:prSet phldrT="[טקסט]"/>
      <dgm:spPr/>
      <dgm:t>
        <a:bodyPr/>
        <a:lstStyle/>
        <a:p>
          <a:pPr rtl="1"/>
          <a:r>
            <a:rPr lang="he-IL" dirty="0" smtClean="0"/>
            <a:t>מה הם רוצים?</a:t>
          </a:r>
          <a:endParaRPr lang="he-IL" dirty="0"/>
        </a:p>
      </dgm:t>
    </dgm:pt>
    <dgm:pt modelId="{3D8ED3F6-9091-448A-ACE5-4ABB14B1689F}" type="parTrans" cxnId="{5E809458-4E91-40DC-80B1-F29409735184}">
      <dgm:prSet/>
      <dgm:spPr/>
      <dgm:t>
        <a:bodyPr/>
        <a:lstStyle/>
        <a:p>
          <a:pPr rtl="1"/>
          <a:endParaRPr lang="he-IL"/>
        </a:p>
      </dgm:t>
    </dgm:pt>
    <dgm:pt modelId="{B5977226-C70B-4E19-AE5E-E36FA1C497F6}" type="sibTrans" cxnId="{5E809458-4E91-40DC-80B1-F29409735184}">
      <dgm:prSet/>
      <dgm:spPr/>
      <dgm:t>
        <a:bodyPr/>
        <a:lstStyle/>
        <a:p>
          <a:pPr rtl="1"/>
          <a:endParaRPr lang="he-IL"/>
        </a:p>
      </dgm:t>
    </dgm:pt>
    <dgm:pt modelId="{9F92D447-1631-4074-98DA-E3F92BCB80CE}">
      <dgm:prSet phldrT="[טקסט]"/>
      <dgm:spPr/>
      <dgm:t>
        <a:bodyPr/>
        <a:lstStyle/>
        <a:p>
          <a:pPr rtl="1"/>
          <a:r>
            <a:rPr lang="he-IL" dirty="0" smtClean="0"/>
            <a:t>קמו בתגובה למה?</a:t>
          </a:r>
          <a:endParaRPr lang="he-IL" dirty="0"/>
        </a:p>
      </dgm:t>
    </dgm:pt>
    <dgm:pt modelId="{057E3AE7-AFD9-423D-BDB7-A98C68F94961}" type="parTrans" cxnId="{6F779625-142F-4F19-A5D5-DD79FEA8DF0D}">
      <dgm:prSet/>
      <dgm:spPr/>
      <dgm:t>
        <a:bodyPr/>
        <a:lstStyle/>
        <a:p>
          <a:pPr rtl="1"/>
          <a:endParaRPr lang="he-IL"/>
        </a:p>
      </dgm:t>
    </dgm:pt>
    <dgm:pt modelId="{6F04EBD7-29E6-4F85-8784-F49E005DF524}" type="sibTrans" cxnId="{6F779625-142F-4F19-A5D5-DD79FEA8DF0D}">
      <dgm:prSet/>
      <dgm:spPr/>
      <dgm:t>
        <a:bodyPr/>
        <a:lstStyle/>
        <a:p>
          <a:pPr rtl="1"/>
          <a:endParaRPr lang="he-IL"/>
        </a:p>
      </dgm:t>
    </dgm:pt>
    <dgm:pt modelId="{7204D33D-9A1F-4141-8A4F-1144C3BBFED2}">
      <dgm:prSet/>
      <dgm:spPr/>
      <dgm:t>
        <a:bodyPr/>
        <a:lstStyle/>
        <a:p>
          <a:pPr rtl="1"/>
          <a:r>
            <a:rPr lang="he-IL" dirty="0" smtClean="0"/>
            <a:t>כישלון האמנציפציה – פרעות ביהודי רוסיה</a:t>
          </a:r>
          <a:endParaRPr lang="he-IL" dirty="0"/>
        </a:p>
      </dgm:t>
    </dgm:pt>
    <dgm:pt modelId="{5040A502-830D-4B99-B9EB-E465C4E87DD4}" type="parTrans" cxnId="{3599B5F9-B4B7-485F-9D60-CAD9C31AE9FF}">
      <dgm:prSet/>
      <dgm:spPr/>
      <dgm:t>
        <a:bodyPr/>
        <a:lstStyle/>
        <a:p>
          <a:pPr rtl="1"/>
          <a:endParaRPr lang="he-IL"/>
        </a:p>
      </dgm:t>
    </dgm:pt>
    <dgm:pt modelId="{018B4CD8-B6B7-40A6-BCAA-96876C317B59}" type="sibTrans" cxnId="{3599B5F9-B4B7-485F-9D60-CAD9C31AE9FF}">
      <dgm:prSet/>
      <dgm:spPr/>
      <dgm:t>
        <a:bodyPr/>
        <a:lstStyle/>
        <a:p>
          <a:pPr rtl="1"/>
          <a:endParaRPr lang="he-IL"/>
        </a:p>
      </dgm:t>
    </dgm:pt>
    <dgm:pt modelId="{EE1E693B-11D1-45F1-A88A-5C2ED637960E}">
      <dgm:prSet/>
      <dgm:spPr/>
      <dgm:t>
        <a:bodyPr/>
        <a:lstStyle/>
        <a:p>
          <a:pPr rtl="1"/>
          <a:r>
            <a:rPr lang="he-IL" dirty="0" smtClean="0"/>
            <a:t>להקים</a:t>
          </a:r>
          <a:r>
            <a:rPr lang="he-IL" baseline="0" dirty="0" smtClean="0"/>
            <a:t> יישובים- ובעתיד, מדינה</a:t>
          </a:r>
          <a:endParaRPr lang="he-IL" dirty="0"/>
        </a:p>
      </dgm:t>
    </dgm:pt>
    <dgm:pt modelId="{25FB1966-B166-44E8-A848-2F0097BE1B07}" type="parTrans" cxnId="{CC7F9250-74A2-4247-B6B0-90CC33A3B206}">
      <dgm:prSet/>
      <dgm:spPr/>
      <dgm:t>
        <a:bodyPr/>
        <a:lstStyle/>
        <a:p>
          <a:pPr rtl="1"/>
          <a:endParaRPr lang="he-IL"/>
        </a:p>
      </dgm:t>
    </dgm:pt>
    <dgm:pt modelId="{83022341-1B5D-4713-B203-14DB1E8FBABC}" type="sibTrans" cxnId="{CC7F9250-74A2-4247-B6B0-90CC33A3B206}">
      <dgm:prSet/>
      <dgm:spPr/>
      <dgm:t>
        <a:bodyPr/>
        <a:lstStyle/>
        <a:p>
          <a:pPr rtl="1"/>
          <a:endParaRPr lang="he-IL"/>
        </a:p>
      </dgm:t>
    </dgm:pt>
    <dgm:pt modelId="{300F91CB-2EE5-44C6-B788-1A2797DE9A0E}">
      <dgm:prSet/>
      <dgm:spPr/>
      <dgm:t>
        <a:bodyPr/>
        <a:lstStyle/>
        <a:p>
          <a:pPr rtl="1"/>
          <a:r>
            <a:rPr lang="he-IL" dirty="0" smtClean="0"/>
            <a:t>אוטואמנציפציה- זכויות לעצמי. היהודים צריכים לקחת את גורלם בידם, ולשלוט על עצמם במדינה משלהם</a:t>
          </a:r>
          <a:endParaRPr lang="he-IL" dirty="0"/>
        </a:p>
      </dgm:t>
    </dgm:pt>
    <dgm:pt modelId="{6D58BEB1-21FA-4EEE-B22A-1C1882FDC218}" type="parTrans" cxnId="{C4E64795-AB26-49B8-AC7F-F3A2B835A699}">
      <dgm:prSet/>
      <dgm:spPr/>
      <dgm:t>
        <a:bodyPr/>
        <a:lstStyle/>
        <a:p>
          <a:pPr rtl="1"/>
          <a:endParaRPr lang="he-IL"/>
        </a:p>
      </dgm:t>
    </dgm:pt>
    <dgm:pt modelId="{D36A7D26-0AC8-4359-9289-27BC69D40C63}" type="sibTrans" cxnId="{C4E64795-AB26-49B8-AC7F-F3A2B835A699}">
      <dgm:prSet/>
      <dgm:spPr/>
      <dgm:t>
        <a:bodyPr/>
        <a:lstStyle/>
        <a:p>
          <a:pPr rtl="1"/>
          <a:endParaRPr lang="he-IL"/>
        </a:p>
      </dgm:t>
    </dgm:pt>
    <dgm:pt modelId="{D80AD643-79FB-471F-9A3C-09032043D784}" type="pres">
      <dgm:prSet presAssocID="{3339615E-7BC2-4462-82E3-DE1BC53B38A0}" presName="diagram" presStyleCnt="0">
        <dgm:presLayoutVars>
          <dgm:dir/>
          <dgm:animLvl val="lvl"/>
          <dgm:resizeHandles val="exact"/>
        </dgm:presLayoutVars>
      </dgm:prSet>
      <dgm:spPr/>
    </dgm:pt>
    <dgm:pt modelId="{F95F0020-145B-4248-B013-C8596717EEBB}" type="pres">
      <dgm:prSet presAssocID="{5429C049-823B-4F87-A298-9ABD1178E3D8}" presName="compNode" presStyleCnt="0"/>
      <dgm:spPr/>
    </dgm:pt>
    <dgm:pt modelId="{5B3B2190-C2E2-4705-9AC3-8851C241469B}" type="pres">
      <dgm:prSet presAssocID="{5429C049-823B-4F87-A298-9ABD1178E3D8}" presName="childRect" presStyleLbl="bgAcc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33027F5-5A91-418B-85F0-E20BCE0F2E81}" type="pres">
      <dgm:prSet presAssocID="{5429C049-823B-4F87-A298-9ABD1178E3D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7EE6662-02A6-4595-A280-3C73B187D207}" type="pres">
      <dgm:prSet presAssocID="{5429C049-823B-4F87-A298-9ABD1178E3D8}" presName="parentRect" presStyleLbl="alignNode1" presStyleIdx="0" presStyleCnt="3"/>
      <dgm:spPr/>
      <dgm:t>
        <a:bodyPr/>
        <a:lstStyle/>
        <a:p>
          <a:pPr rtl="1"/>
          <a:endParaRPr lang="he-IL"/>
        </a:p>
      </dgm:t>
    </dgm:pt>
    <dgm:pt modelId="{C6085DA4-3676-432E-981E-72B3108C8BBC}" type="pres">
      <dgm:prSet presAssocID="{5429C049-823B-4F87-A298-9ABD1178E3D8}" presName="adorn" presStyleLbl="fgAccFollowNode1" presStyleIdx="0" presStyleCnt="3"/>
      <dgm:spPr/>
    </dgm:pt>
    <dgm:pt modelId="{8AC89587-B4C3-4380-9E9A-4A9DF8AA1A0C}" type="pres">
      <dgm:prSet presAssocID="{E76A3B8A-1A24-454E-AA10-1D9BF96E3BA3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67C8CC1C-9726-4D9F-B016-DAB9443378BF}" type="pres">
      <dgm:prSet presAssocID="{E365AFEC-8CD1-4C8F-8A60-ECCE4DD4B3A6}" presName="compNode" presStyleCnt="0"/>
      <dgm:spPr/>
    </dgm:pt>
    <dgm:pt modelId="{0125281B-F696-4606-B4F9-BD07043D607D}" type="pres">
      <dgm:prSet presAssocID="{E365AFEC-8CD1-4C8F-8A60-ECCE4DD4B3A6}" presName="childRect" presStyleLbl="bgAcc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A76DE94-7FB4-402C-B0B2-C211405BC50E}" type="pres">
      <dgm:prSet presAssocID="{E365AFEC-8CD1-4C8F-8A60-ECCE4DD4B3A6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47700CB-D2D8-4364-8CB0-D3DB5296B153}" type="pres">
      <dgm:prSet presAssocID="{E365AFEC-8CD1-4C8F-8A60-ECCE4DD4B3A6}" presName="parentRect" presStyleLbl="alignNode1" presStyleIdx="1" presStyleCnt="3"/>
      <dgm:spPr/>
      <dgm:t>
        <a:bodyPr/>
        <a:lstStyle/>
        <a:p>
          <a:pPr rtl="1"/>
          <a:endParaRPr lang="he-IL"/>
        </a:p>
      </dgm:t>
    </dgm:pt>
    <dgm:pt modelId="{D5AA142F-1E62-4E2C-9139-ABE23961729E}" type="pres">
      <dgm:prSet presAssocID="{E365AFEC-8CD1-4C8F-8A60-ECCE4DD4B3A6}" presName="adorn" presStyleLbl="fgAccFollowNode1" presStyleIdx="1" presStyleCnt="3"/>
      <dgm:spPr/>
    </dgm:pt>
    <dgm:pt modelId="{4010F4B4-48D1-4E81-965A-C81B507C13E5}" type="pres">
      <dgm:prSet presAssocID="{B5977226-C70B-4E19-AE5E-E36FA1C497F6}" presName="sibTrans" presStyleLbl="sibTrans2D1" presStyleIdx="0" presStyleCnt="0"/>
      <dgm:spPr/>
      <dgm:t>
        <a:bodyPr/>
        <a:lstStyle/>
        <a:p>
          <a:pPr rtl="1"/>
          <a:endParaRPr lang="he-IL"/>
        </a:p>
      </dgm:t>
    </dgm:pt>
    <dgm:pt modelId="{778DE3C7-5413-4971-87C0-2B693AE9A85B}" type="pres">
      <dgm:prSet presAssocID="{9F92D447-1631-4074-98DA-E3F92BCB80CE}" presName="compNode" presStyleCnt="0"/>
      <dgm:spPr/>
    </dgm:pt>
    <dgm:pt modelId="{CC19C8FA-7C02-4123-8583-4BE1A8F778E3}" type="pres">
      <dgm:prSet presAssocID="{9F92D447-1631-4074-98DA-E3F92BCB80CE}" presName="childRect" presStyleLbl="bgAcc1" presStyleIdx="2" presStyleCnt="3" custLinFactNeighborX="-22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B30D8E-86EC-475C-B6D8-A64F47021484}" type="pres">
      <dgm:prSet presAssocID="{9F92D447-1631-4074-98DA-E3F92BCB80C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3E129A2-9BBB-4937-8EA7-02AE0AE56565}" type="pres">
      <dgm:prSet presAssocID="{9F92D447-1631-4074-98DA-E3F92BCB80CE}" presName="parentRect" presStyleLbl="alignNode1" presStyleIdx="2" presStyleCnt="3"/>
      <dgm:spPr/>
      <dgm:t>
        <a:bodyPr/>
        <a:lstStyle/>
        <a:p>
          <a:pPr rtl="1"/>
          <a:endParaRPr lang="he-IL"/>
        </a:p>
      </dgm:t>
    </dgm:pt>
    <dgm:pt modelId="{87C94FB7-E51D-4797-86BD-34B7D942FC39}" type="pres">
      <dgm:prSet presAssocID="{9F92D447-1631-4074-98DA-E3F92BCB80CE}" presName="adorn" presStyleLbl="fgAccFollowNode1" presStyleIdx="2" presStyleCnt="3"/>
      <dgm:spPr/>
    </dgm:pt>
  </dgm:ptLst>
  <dgm:cxnLst>
    <dgm:cxn modelId="{C3152459-2D2B-4634-B8B6-776B1F288290}" type="presOf" srcId="{300F91CB-2EE5-44C6-B788-1A2797DE9A0E}" destId="{5B3B2190-C2E2-4705-9AC3-8851C241469B}" srcOrd="0" destOrd="0" presId="urn:microsoft.com/office/officeart/2005/8/layout/bList2"/>
    <dgm:cxn modelId="{9620025A-D3B9-450D-AA0B-004050113E4C}" type="presOf" srcId="{7204D33D-9A1F-4141-8A4F-1144C3BBFED2}" destId="{CC19C8FA-7C02-4123-8583-4BE1A8F778E3}" srcOrd="0" destOrd="0" presId="urn:microsoft.com/office/officeart/2005/8/layout/bList2"/>
    <dgm:cxn modelId="{C4E64795-AB26-49B8-AC7F-F3A2B835A699}" srcId="{5429C049-823B-4F87-A298-9ABD1178E3D8}" destId="{300F91CB-2EE5-44C6-B788-1A2797DE9A0E}" srcOrd="0" destOrd="0" parTransId="{6D58BEB1-21FA-4EEE-B22A-1C1882FDC218}" sibTransId="{D36A7D26-0AC8-4359-9289-27BC69D40C63}"/>
    <dgm:cxn modelId="{3DC292B8-8032-47B7-B9C2-7840FE884F34}" type="presOf" srcId="{E365AFEC-8CD1-4C8F-8A60-ECCE4DD4B3A6}" destId="{647700CB-D2D8-4364-8CB0-D3DB5296B153}" srcOrd="1" destOrd="0" presId="urn:microsoft.com/office/officeart/2005/8/layout/bList2"/>
    <dgm:cxn modelId="{CC6F1626-A456-4AD1-909E-A99FEF6C40FF}" type="presOf" srcId="{5429C049-823B-4F87-A298-9ABD1178E3D8}" destId="{733027F5-5A91-418B-85F0-E20BCE0F2E81}" srcOrd="0" destOrd="0" presId="urn:microsoft.com/office/officeart/2005/8/layout/bList2"/>
    <dgm:cxn modelId="{6F779625-142F-4F19-A5D5-DD79FEA8DF0D}" srcId="{3339615E-7BC2-4462-82E3-DE1BC53B38A0}" destId="{9F92D447-1631-4074-98DA-E3F92BCB80CE}" srcOrd="2" destOrd="0" parTransId="{057E3AE7-AFD9-423D-BDB7-A98C68F94961}" sibTransId="{6F04EBD7-29E6-4F85-8784-F49E005DF524}"/>
    <dgm:cxn modelId="{9F64006F-F9A2-4F30-82CC-95104D9CAAEE}" type="presOf" srcId="{9F92D447-1631-4074-98DA-E3F92BCB80CE}" destId="{30B30D8E-86EC-475C-B6D8-A64F47021484}" srcOrd="0" destOrd="0" presId="urn:microsoft.com/office/officeart/2005/8/layout/bList2"/>
    <dgm:cxn modelId="{EAE31D84-E6B4-4889-9FB5-8B6DE22DB733}" type="presOf" srcId="{E365AFEC-8CD1-4C8F-8A60-ECCE4DD4B3A6}" destId="{8A76DE94-7FB4-402C-B0B2-C211405BC50E}" srcOrd="0" destOrd="0" presId="urn:microsoft.com/office/officeart/2005/8/layout/bList2"/>
    <dgm:cxn modelId="{DC5897DB-042D-4528-971D-A2A84651E298}" type="presOf" srcId="{3339615E-7BC2-4462-82E3-DE1BC53B38A0}" destId="{D80AD643-79FB-471F-9A3C-09032043D784}" srcOrd="0" destOrd="0" presId="urn:microsoft.com/office/officeart/2005/8/layout/bList2"/>
    <dgm:cxn modelId="{0AFE18CA-5111-48CD-9A4B-F9BBA1894263}" type="presOf" srcId="{5429C049-823B-4F87-A298-9ABD1178E3D8}" destId="{17EE6662-02A6-4595-A280-3C73B187D207}" srcOrd="1" destOrd="0" presId="urn:microsoft.com/office/officeart/2005/8/layout/bList2"/>
    <dgm:cxn modelId="{08D3EE63-DA7C-4CBA-9154-AC5DD0F5DAB4}" type="presOf" srcId="{EE1E693B-11D1-45F1-A88A-5C2ED637960E}" destId="{0125281B-F696-4606-B4F9-BD07043D607D}" srcOrd="0" destOrd="0" presId="urn:microsoft.com/office/officeart/2005/8/layout/bList2"/>
    <dgm:cxn modelId="{DB712ED2-C4CF-493A-9383-E7A9418AE683}" type="presOf" srcId="{9F92D447-1631-4074-98DA-E3F92BCB80CE}" destId="{D3E129A2-9BBB-4937-8EA7-02AE0AE56565}" srcOrd="1" destOrd="0" presId="urn:microsoft.com/office/officeart/2005/8/layout/bList2"/>
    <dgm:cxn modelId="{AB4C423B-34DC-4060-BDF0-AD0089C7D676}" type="presOf" srcId="{B5977226-C70B-4E19-AE5E-E36FA1C497F6}" destId="{4010F4B4-48D1-4E81-965A-C81B507C13E5}" srcOrd="0" destOrd="0" presId="urn:microsoft.com/office/officeart/2005/8/layout/bList2"/>
    <dgm:cxn modelId="{5E809458-4E91-40DC-80B1-F29409735184}" srcId="{3339615E-7BC2-4462-82E3-DE1BC53B38A0}" destId="{E365AFEC-8CD1-4C8F-8A60-ECCE4DD4B3A6}" srcOrd="1" destOrd="0" parTransId="{3D8ED3F6-9091-448A-ACE5-4ABB14B1689F}" sibTransId="{B5977226-C70B-4E19-AE5E-E36FA1C497F6}"/>
    <dgm:cxn modelId="{3599B5F9-B4B7-485F-9D60-CAD9C31AE9FF}" srcId="{9F92D447-1631-4074-98DA-E3F92BCB80CE}" destId="{7204D33D-9A1F-4141-8A4F-1144C3BBFED2}" srcOrd="0" destOrd="0" parTransId="{5040A502-830D-4B99-B9EB-E465C4E87DD4}" sibTransId="{018B4CD8-B6B7-40A6-BCAA-96876C317B59}"/>
    <dgm:cxn modelId="{3DB05473-0435-42EC-BBD4-71EBC84632E4}" srcId="{3339615E-7BC2-4462-82E3-DE1BC53B38A0}" destId="{5429C049-823B-4F87-A298-9ABD1178E3D8}" srcOrd="0" destOrd="0" parTransId="{346FCF9C-C026-44F2-BC87-3B4805C36E0D}" sibTransId="{E76A3B8A-1A24-454E-AA10-1D9BF96E3BA3}"/>
    <dgm:cxn modelId="{09C21741-691C-48D7-A585-580AFC1C54FC}" type="presOf" srcId="{E76A3B8A-1A24-454E-AA10-1D9BF96E3BA3}" destId="{8AC89587-B4C3-4380-9E9A-4A9DF8AA1A0C}" srcOrd="0" destOrd="0" presId="urn:microsoft.com/office/officeart/2005/8/layout/bList2"/>
    <dgm:cxn modelId="{CC7F9250-74A2-4247-B6B0-90CC33A3B206}" srcId="{E365AFEC-8CD1-4C8F-8A60-ECCE4DD4B3A6}" destId="{EE1E693B-11D1-45F1-A88A-5C2ED637960E}" srcOrd="0" destOrd="0" parTransId="{25FB1966-B166-44E8-A848-2F0097BE1B07}" sibTransId="{83022341-1B5D-4713-B203-14DB1E8FBABC}"/>
    <dgm:cxn modelId="{B0692B43-FF59-4A88-9DE6-4B5FB7CB5955}" type="presParOf" srcId="{D80AD643-79FB-471F-9A3C-09032043D784}" destId="{F95F0020-145B-4248-B013-C8596717EEBB}" srcOrd="0" destOrd="0" presId="urn:microsoft.com/office/officeart/2005/8/layout/bList2"/>
    <dgm:cxn modelId="{98BBBE88-A70F-40E4-8B45-A1413C11357D}" type="presParOf" srcId="{F95F0020-145B-4248-B013-C8596717EEBB}" destId="{5B3B2190-C2E2-4705-9AC3-8851C241469B}" srcOrd="0" destOrd="0" presId="urn:microsoft.com/office/officeart/2005/8/layout/bList2"/>
    <dgm:cxn modelId="{EBF7334B-4DB9-4E3C-AEAA-BC4420B6470D}" type="presParOf" srcId="{F95F0020-145B-4248-B013-C8596717EEBB}" destId="{733027F5-5A91-418B-85F0-E20BCE0F2E81}" srcOrd="1" destOrd="0" presId="urn:microsoft.com/office/officeart/2005/8/layout/bList2"/>
    <dgm:cxn modelId="{54BC5F28-60AD-4B6D-90F8-91D38ED0A0F8}" type="presParOf" srcId="{F95F0020-145B-4248-B013-C8596717EEBB}" destId="{17EE6662-02A6-4595-A280-3C73B187D207}" srcOrd="2" destOrd="0" presId="urn:microsoft.com/office/officeart/2005/8/layout/bList2"/>
    <dgm:cxn modelId="{8247F461-4980-438A-9D45-22F74F1C0EBA}" type="presParOf" srcId="{F95F0020-145B-4248-B013-C8596717EEBB}" destId="{C6085DA4-3676-432E-981E-72B3108C8BBC}" srcOrd="3" destOrd="0" presId="urn:microsoft.com/office/officeart/2005/8/layout/bList2"/>
    <dgm:cxn modelId="{26C201F3-EA3B-4E64-B32E-255BC550F415}" type="presParOf" srcId="{D80AD643-79FB-471F-9A3C-09032043D784}" destId="{8AC89587-B4C3-4380-9E9A-4A9DF8AA1A0C}" srcOrd="1" destOrd="0" presId="urn:microsoft.com/office/officeart/2005/8/layout/bList2"/>
    <dgm:cxn modelId="{0F9AEADC-C86D-4E19-956D-6ACD84D60801}" type="presParOf" srcId="{D80AD643-79FB-471F-9A3C-09032043D784}" destId="{67C8CC1C-9726-4D9F-B016-DAB9443378BF}" srcOrd="2" destOrd="0" presId="urn:microsoft.com/office/officeart/2005/8/layout/bList2"/>
    <dgm:cxn modelId="{A7E6D468-6B5F-481E-910A-D6A460944EC4}" type="presParOf" srcId="{67C8CC1C-9726-4D9F-B016-DAB9443378BF}" destId="{0125281B-F696-4606-B4F9-BD07043D607D}" srcOrd="0" destOrd="0" presId="urn:microsoft.com/office/officeart/2005/8/layout/bList2"/>
    <dgm:cxn modelId="{341AB730-C157-4D78-9FB6-8D137A84DA7C}" type="presParOf" srcId="{67C8CC1C-9726-4D9F-B016-DAB9443378BF}" destId="{8A76DE94-7FB4-402C-B0B2-C211405BC50E}" srcOrd="1" destOrd="0" presId="urn:microsoft.com/office/officeart/2005/8/layout/bList2"/>
    <dgm:cxn modelId="{5B43911E-3FCD-458E-8511-BD037C476B35}" type="presParOf" srcId="{67C8CC1C-9726-4D9F-B016-DAB9443378BF}" destId="{647700CB-D2D8-4364-8CB0-D3DB5296B153}" srcOrd="2" destOrd="0" presId="urn:microsoft.com/office/officeart/2005/8/layout/bList2"/>
    <dgm:cxn modelId="{03A97E0A-D1EC-467A-B92A-93CFE8411639}" type="presParOf" srcId="{67C8CC1C-9726-4D9F-B016-DAB9443378BF}" destId="{D5AA142F-1E62-4E2C-9139-ABE23961729E}" srcOrd="3" destOrd="0" presId="urn:microsoft.com/office/officeart/2005/8/layout/bList2"/>
    <dgm:cxn modelId="{2542637B-8814-48A9-AFFA-9212DF1ED1C8}" type="presParOf" srcId="{D80AD643-79FB-471F-9A3C-09032043D784}" destId="{4010F4B4-48D1-4E81-965A-C81B507C13E5}" srcOrd="3" destOrd="0" presId="urn:microsoft.com/office/officeart/2005/8/layout/bList2"/>
    <dgm:cxn modelId="{7A768A0C-F6C1-4332-BF8D-DCC3DEED70CF}" type="presParOf" srcId="{D80AD643-79FB-471F-9A3C-09032043D784}" destId="{778DE3C7-5413-4971-87C0-2B693AE9A85B}" srcOrd="4" destOrd="0" presId="urn:microsoft.com/office/officeart/2005/8/layout/bList2"/>
    <dgm:cxn modelId="{7EF5F0B5-39B1-41B5-9E98-31037B394CE4}" type="presParOf" srcId="{778DE3C7-5413-4971-87C0-2B693AE9A85B}" destId="{CC19C8FA-7C02-4123-8583-4BE1A8F778E3}" srcOrd="0" destOrd="0" presId="urn:microsoft.com/office/officeart/2005/8/layout/bList2"/>
    <dgm:cxn modelId="{7B4873CE-4D56-4A24-9BB3-A1AED4253BE1}" type="presParOf" srcId="{778DE3C7-5413-4971-87C0-2B693AE9A85B}" destId="{30B30D8E-86EC-475C-B6D8-A64F47021484}" srcOrd="1" destOrd="0" presId="urn:microsoft.com/office/officeart/2005/8/layout/bList2"/>
    <dgm:cxn modelId="{F1C48CC2-9659-4025-81C8-C3FC9F22CB1C}" type="presParOf" srcId="{778DE3C7-5413-4971-87C0-2B693AE9A85B}" destId="{D3E129A2-9BBB-4937-8EA7-02AE0AE56565}" srcOrd="2" destOrd="0" presId="urn:microsoft.com/office/officeart/2005/8/layout/bList2"/>
    <dgm:cxn modelId="{6A6C87D7-6CD6-48B0-95FA-2BA12C4A8B60}" type="presParOf" srcId="{778DE3C7-5413-4971-87C0-2B693AE9A85B}" destId="{87C94FB7-E51D-4797-86BD-34B7D942FC39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4142A59-4E1F-433C-8B92-4945C851FED0}" type="doc">
      <dgm:prSet loTypeId="urn:microsoft.com/office/officeart/2005/8/layout/process2" loCatId="process" qsTypeId="urn:microsoft.com/office/officeart/2005/8/quickstyle/simple1" qsCatId="simple" csTypeId="urn:microsoft.com/office/officeart/2005/8/colors/colorful1" csCatId="colorful" phldr="1"/>
      <dgm:spPr/>
    </dgm:pt>
    <dgm:pt modelId="{E0140B7A-B121-49E4-8C43-D561F1CB7E53}">
      <dgm:prSet phldrT="[טקסט]"/>
      <dgm:spPr/>
      <dgm:t>
        <a:bodyPr/>
        <a:lstStyle/>
        <a:p>
          <a:pPr rtl="1"/>
          <a:r>
            <a:rPr lang="he-IL" dirty="0" smtClean="0"/>
            <a:t>להביא יהודים לישראל </a:t>
          </a:r>
          <a:r>
            <a:rPr lang="he-IL" smtClean="0"/>
            <a:t>ולעסוק בהתיישבות</a:t>
          </a:r>
          <a:endParaRPr lang="he-IL" dirty="0"/>
        </a:p>
      </dgm:t>
    </dgm:pt>
    <dgm:pt modelId="{873A21F6-3A4E-4974-BDAF-D90A77F2FA4D}" type="parTrans" cxnId="{6C273441-B298-49E7-88C0-1C7D09A85DF5}">
      <dgm:prSet/>
      <dgm:spPr/>
      <dgm:t>
        <a:bodyPr/>
        <a:lstStyle/>
        <a:p>
          <a:pPr rtl="1"/>
          <a:endParaRPr lang="he-IL"/>
        </a:p>
      </dgm:t>
    </dgm:pt>
    <dgm:pt modelId="{F65715FC-26DD-4685-BA49-BCD45FB6C5E5}" type="sibTrans" cxnId="{6C273441-B298-49E7-88C0-1C7D09A85DF5}">
      <dgm:prSet/>
      <dgm:spPr/>
      <dgm:t>
        <a:bodyPr/>
        <a:lstStyle/>
        <a:p>
          <a:pPr rtl="1"/>
          <a:endParaRPr lang="he-IL"/>
        </a:p>
      </dgm:t>
    </dgm:pt>
    <dgm:pt modelId="{96BBDF88-C7F9-4C53-A7BA-3A14657C5D6F}">
      <dgm:prSet phldrT="[טקסט]"/>
      <dgm:spPr>
        <a:solidFill>
          <a:srgbClr val="00B0F0"/>
        </a:solidFill>
      </dgm:spPr>
      <dgm:t>
        <a:bodyPr/>
        <a:lstStyle/>
        <a:p>
          <a:pPr rtl="1"/>
          <a:r>
            <a:rPr lang="he-IL" dirty="0" smtClean="0"/>
            <a:t>מושפע מהרעיון של מבשרי הציונות לא לחכות למשיח ושצריך להתחיל להתיישב</a:t>
          </a:r>
          <a:endParaRPr lang="he-IL" dirty="0"/>
        </a:p>
      </dgm:t>
    </dgm:pt>
    <dgm:pt modelId="{2967BB3E-2F4D-4D03-BA15-6AD85F2B54AE}" type="parTrans" cxnId="{987CDC60-02DE-43D0-AAA3-C344E8A81BD4}">
      <dgm:prSet/>
      <dgm:spPr/>
      <dgm:t>
        <a:bodyPr/>
        <a:lstStyle/>
        <a:p>
          <a:pPr rtl="1"/>
          <a:endParaRPr lang="he-IL"/>
        </a:p>
      </dgm:t>
    </dgm:pt>
    <dgm:pt modelId="{808F66F7-0D13-48B3-85AC-D0C52EA8B306}" type="sibTrans" cxnId="{987CDC60-02DE-43D0-AAA3-C344E8A81BD4}">
      <dgm:prSet/>
      <dgm:spPr/>
      <dgm:t>
        <a:bodyPr/>
        <a:lstStyle/>
        <a:p>
          <a:pPr rtl="1"/>
          <a:endParaRPr lang="he-IL"/>
        </a:p>
      </dgm:t>
    </dgm:pt>
    <dgm:pt modelId="{03EB6729-E6AE-494B-A66A-B18BFC295B67}" type="pres">
      <dgm:prSet presAssocID="{74142A59-4E1F-433C-8B92-4945C851FED0}" presName="linearFlow" presStyleCnt="0">
        <dgm:presLayoutVars>
          <dgm:resizeHandles val="exact"/>
        </dgm:presLayoutVars>
      </dgm:prSet>
      <dgm:spPr/>
    </dgm:pt>
    <dgm:pt modelId="{D8C5D8BF-7948-4AE6-933E-FB22A00A1225}" type="pres">
      <dgm:prSet presAssocID="{E0140B7A-B121-49E4-8C43-D561F1CB7E53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807E73B-FBDF-4E3C-A023-DB6E17C48BC5}" type="pres">
      <dgm:prSet presAssocID="{F65715FC-26DD-4685-BA49-BCD45FB6C5E5}" presName="sibTrans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6CDBFD57-18DD-4A2F-B378-1ACD9F135DDA}" type="pres">
      <dgm:prSet presAssocID="{F65715FC-26DD-4685-BA49-BCD45FB6C5E5}" presName="connectorText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1CCD3A5D-31CA-427C-82D2-C5BE4F17A865}" type="pres">
      <dgm:prSet presAssocID="{96BBDF88-C7F9-4C53-A7BA-3A14657C5D6F}" presName="node" presStyleLbl="node1" presStyleIdx="1" presStyleCnt="2" custLinFactNeighborY="6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63034D5-E052-405A-A459-0D0AA5074A24}" type="presOf" srcId="{96BBDF88-C7F9-4C53-A7BA-3A14657C5D6F}" destId="{1CCD3A5D-31CA-427C-82D2-C5BE4F17A865}" srcOrd="0" destOrd="0" presId="urn:microsoft.com/office/officeart/2005/8/layout/process2"/>
    <dgm:cxn modelId="{61828DBA-69EA-469B-94E8-050120488ED9}" type="presOf" srcId="{74142A59-4E1F-433C-8B92-4945C851FED0}" destId="{03EB6729-E6AE-494B-A66A-B18BFC295B67}" srcOrd="0" destOrd="0" presId="urn:microsoft.com/office/officeart/2005/8/layout/process2"/>
    <dgm:cxn modelId="{987CDC60-02DE-43D0-AAA3-C344E8A81BD4}" srcId="{74142A59-4E1F-433C-8B92-4945C851FED0}" destId="{96BBDF88-C7F9-4C53-A7BA-3A14657C5D6F}" srcOrd="1" destOrd="0" parTransId="{2967BB3E-2F4D-4D03-BA15-6AD85F2B54AE}" sibTransId="{808F66F7-0D13-48B3-85AC-D0C52EA8B306}"/>
    <dgm:cxn modelId="{C6DABEF5-AC62-4CF4-A83B-B444AFDFE869}" type="presOf" srcId="{F65715FC-26DD-4685-BA49-BCD45FB6C5E5}" destId="{E807E73B-FBDF-4E3C-A023-DB6E17C48BC5}" srcOrd="0" destOrd="0" presId="urn:microsoft.com/office/officeart/2005/8/layout/process2"/>
    <dgm:cxn modelId="{79B57415-BCB5-4801-867A-E411AA578560}" type="presOf" srcId="{F65715FC-26DD-4685-BA49-BCD45FB6C5E5}" destId="{6CDBFD57-18DD-4A2F-B378-1ACD9F135DDA}" srcOrd="1" destOrd="0" presId="urn:microsoft.com/office/officeart/2005/8/layout/process2"/>
    <dgm:cxn modelId="{87225A61-6000-4807-A22F-8DC0B0546B1E}" type="presOf" srcId="{E0140B7A-B121-49E4-8C43-D561F1CB7E53}" destId="{D8C5D8BF-7948-4AE6-933E-FB22A00A1225}" srcOrd="0" destOrd="0" presId="urn:microsoft.com/office/officeart/2005/8/layout/process2"/>
    <dgm:cxn modelId="{6C273441-B298-49E7-88C0-1C7D09A85DF5}" srcId="{74142A59-4E1F-433C-8B92-4945C851FED0}" destId="{E0140B7A-B121-49E4-8C43-D561F1CB7E53}" srcOrd="0" destOrd="0" parTransId="{873A21F6-3A4E-4974-BDAF-D90A77F2FA4D}" sibTransId="{F65715FC-26DD-4685-BA49-BCD45FB6C5E5}"/>
    <dgm:cxn modelId="{00502D94-3EE9-401B-9FA8-139905D8F3C6}" type="presParOf" srcId="{03EB6729-E6AE-494B-A66A-B18BFC295B67}" destId="{D8C5D8BF-7948-4AE6-933E-FB22A00A1225}" srcOrd="0" destOrd="0" presId="urn:microsoft.com/office/officeart/2005/8/layout/process2"/>
    <dgm:cxn modelId="{E4844B9F-6EDE-4AFF-BE17-B2D1A4F53286}" type="presParOf" srcId="{03EB6729-E6AE-494B-A66A-B18BFC295B67}" destId="{E807E73B-FBDF-4E3C-A023-DB6E17C48BC5}" srcOrd="1" destOrd="0" presId="urn:microsoft.com/office/officeart/2005/8/layout/process2"/>
    <dgm:cxn modelId="{93C452C4-FD4C-4F1B-B886-A6DC12D43354}" type="presParOf" srcId="{E807E73B-FBDF-4E3C-A023-DB6E17C48BC5}" destId="{6CDBFD57-18DD-4A2F-B378-1ACD9F135DDA}" srcOrd="0" destOrd="0" presId="urn:microsoft.com/office/officeart/2005/8/layout/process2"/>
    <dgm:cxn modelId="{2D2DCB3F-9C9A-4627-B2FB-373DA5FB54C8}" type="presParOf" srcId="{03EB6729-E6AE-494B-A66A-B18BFC295B67}" destId="{1CCD3A5D-31CA-427C-82D2-C5BE4F17A865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785F5E-DB14-42BA-BA41-6603C1888092}" type="doc">
      <dgm:prSet loTypeId="urn:microsoft.com/office/officeart/2005/8/layout/process2" loCatId="process" qsTypeId="urn:microsoft.com/office/officeart/2005/8/quickstyle/simple1" qsCatId="simple" csTypeId="urn:microsoft.com/office/officeart/2005/8/colors/colorful4" csCatId="colorful" phldr="1"/>
      <dgm:spPr/>
    </dgm:pt>
    <dgm:pt modelId="{D2E44B49-1146-4C4D-B55D-DFEC5D6959B3}">
      <dgm:prSet phldrT="[טקסט]"/>
      <dgm:spPr/>
      <dgm:t>
        <a:bodyPr/>
        <a:lstStyle/>
        <a:p>
          <a:pPr rtl="1"/>
          <a:r>
            <a:rPr lang="he-IL" dirty="0" smtClean="0"/>
            <a:t>לעסוק בחקלאות </a:t>
          </a:r>
          <a:endParaRPr lang="he-IL" dirty="0"/>
        </a:p>
      </dgm:t>
    </dgm:pt>
    <dgm:pt modelId="{7D97B8B0-1B23-4071-9AE5-709BC9416506}" type="parTrans" cxnId="{42ACCE07-CB36-4C81-B7FE-D9AE5BCDC02E}">
      <dgm:prSet/>
      <dgm:spPr/>
      <dgm:t>
        <a:bodyPr/>
        <a:lstStyle/>
        <a:p>
          <a:pPr rtl="1"/>
          <a:endParaRPr lang="he-IL"/>
        </a:p>
      </dgm:t>
    </dgm:pt>
    <dgm:pt modelId="{29A319B6-90AD-4503-AD22-5BB75DFE263B}" type="sibTrans" cxnId="{42ACCE07-CB36-4C81-B7FE-D9AE5BCDC02E}">
      <dgm:prSet/>
      <dgm:spPr/>
      <dgm:t>
        <a:bodyPr/>
        <a:lstStyle/>
        <a:p>
          <a:pPr rtl="1"/>
          <a:endParaRPr lang="he-IL"/>
        </a:p>
      </dgm:t>
    </dgm:pt>
    <dgm:pt modelId="{A8E0A43A-45B7-4538-A7ED-9B2C685EA363}">
      <dgm:prSet phldrT="[טקסט]"/>
      <dgm:spPr>
        <a:solidFill>
          <a:srgbClr val="00B0F0"/>
        </a:solidFill>
      </dgm:spPr>
      <dgm:t>
        <a:bodyPr/>
        <a:lstStyle/>
        <a:p>
          <a:pPr rtl="1"/>
          <a:r>
            <a:rPr lang="he-IL" dirty="0" smtClean="0"/>
            <a:t>מושפע מהרעיון של מבשרי הציונות שיהודים צריכים לעסוק בכלכלה </a:t>
          </a:r>
          <a:r>
            <a:rPr lang="he-IL" dirty="0" err="1" smtClean="0"/>
            <a:t>אמיתית</a:t>
          </a:r>
          <a:r>
            <a:rPr lang="he-IL" dirty="0" smtClean="0"/>
            <a:t>- חקלאות</a:t>
          </a:r>
          <a:endParaRPr lang="he-IL" dirty="0"/>
        </a:p>
      </dgm:t>
    </dgm:pt>
    <dgm:pt modelId="{C1E33D5A-9C30-4055-B926-DE62FCF5834A}" type="parTrans" cxnId="{A4674189-AAE7-4C4F-B8E9-570CA6247AD9}">
      <dgm:prSet/>
      <dgm:spPr/>
      <dgm:t>
        <a:bodyPr/>
        <a:lstStyle/>
        <a:p>
          <a:pPr rtl="1"/>
          <a:endParaRPr lang="he-IL"/>
        </a:p>
      </dgm:t>
    </dgm:pt>
    <dgm:pt modelId="{711EEFBA-4BB9-4D93-B49F-305F22126CB2}" type="sibTrans" cxnId="{A4674189-AAE7-4C4F-B8E9-570CA6247AD9}">
      <dgm:prSet/>
      <dgm:spPr/>
      <dgm:t>
        <a:bodyPr/>
        <a:lstStyle/>
        <a:p>
          <a:pPr rtl="1"/>
          <a:endParaRPr lang="he-IL"/>
        </a:p>
      </dgm:t>
    </dgm:pt>
    <dgm:pt modelId="{DEEEEC3C-649A-4A24-9676-5A9AA9327F52}" type="pres">
      <dgm:prSet presAssocID="{43785F5E-DB14-42BA-BA41-6603C1888092}" presName="linearFlow" presStyleCnt="0">
        <dgm:presLayoutVars>
          <dgm:resizeHandles val="exact"/>
        </dgm:presLayoutVars>
      </dgm:prSet>
      <dgm:spPr/>
    </dgm:pt>
    <dgm:pt modelId="{043488A0-CF0A-48BD-B483-91A94DA83393}" type="pres">
      <dgm:prSet presAssocID="{D2E44B49-1146-4C4D-B55D-DFEC5D6959B3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24BBF90-9661-475E-AFE4-5006E3182BF3}" type="pres">
      <dgm:prSet presAssocID="{29A319B6-90AD-4503-AD22-5BB75DFE263B}" presName="sibTrans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A31E2487-2D4F-4A1E-AB15-43C6C9D1C029}" type="pres">
      <dgm:prSet presAssocID="{29A319B6-90AD-4503-AD22-5BB75DFE263B}" presName="connectorText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6C3C1E10-1716-4075-9E10-38C2D258A79A}" type="pres">
      <dgm:prSet presAssocID="{A8E0A43A-45B7-4538-A7ED-9B2C685EA363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F720AF97-0B63-4596-8D47-6EC929208F20}" type="presOf" srcId="{A8E0A43A-45B7-4538-A7ED-9B2C685EA363}" destId="{6C3C1E10-1716-4075-9E10-38C2D258A79A}" srcOrd="0" destOrd="0" presId="urn:microsoft.com/office/officeart/2005/8/layout/process2"/>
    <dgm:cxn modelId="{0FF49FC7-1FA9-4DC3-B593-1827476D292B}" type="presOf" srcId="{43785F5E-DB14-42BA-BA41-6603C1888092}" destId="{DEEEEC3C-649A-4A24-9676-5A9AA9327F52}" srcOrd="0" destOrd="0" presId="urn:microsoft.com/office/officeart/2005/8/layout/process2"/>
    <dgm:cxn modelId="{42ACCE07-CB36-4C81-B7FE-D9AE5BCDC02E}" srcId="{43785F5E-DB14-42BA-BA41-6603C1888092}" destId="{D2E44B49-1146-4C4D-B55D-DFEC5D6959B3}" srcOrd="0" destOrd="0" parTransId="{7D97B8B0-1B23-4071-9AE5-709BC9416506}" sibTransId="{29A319B6-90AD-4503-AD22-5BB75DFE263B}"/>
    <dgm:cxn modelId="{BA5336FE-D9B4-439F-A847-AC7309B513CE}" type="presOf" srcId="{29A319B6-90AD-4503-AD22-5BB75DFE263B}" destId="{A31E2487-2D4F-4A1E-AB15-43C6C9D1C029}" srcOrd="1" destOrd="0" presId="urn:microsoft.com/office/officeart/2005/8/layout/process2"/>
    <dgm:cxn modelId="{A4674189-AAE7-4C4F-B8E9-570CA6247AD9}" srcId="{43785F5E-DB14-42BA-BA41-6603C1888092}" destId="{A8E0A43A-45B7-4538-A7ED-9B2C685EA363}" srcOrd="1" destOrd="0" parTransId="{C1E33D5A-9C30-4055-B926-DE62FCF5834A}" sibTransId="{711EEFBA-4BB9-4D93-B49F-305F22126CB2}"/>
    <dgm:cxn modelId="{F51D442E-1E92-4530-A245-EABF6645C560}" type="presOf" srcId="{D2E44B49-1146-4C4D-B55D-DFEC5D6959B3}" destId="{043488A0-CF0A-48BD-B483-91A94DA83393}" srcOrd="0" destOrd="0" presId="urn:microsoft.com/office/officeart/2005/8/layout/process2"/>
    <dgm:cxn modelId="{4EF673C2-2053-45BA-8EE3-976839D39115}" type="presOf" srcId="{29A319B6-90AD-4503-AD22-5BB75DFE263B}" destId="{E24BBF90-9661-475E-AFE4-5006E3182BF3}" srcOrd="0" destOrd="0" presId="urn:microsoft.com/office/officeart/2005/8/layout/process2"/>
    <dgm:cxn modelId="{C5779A91-C30D-4779-98CB-4F84117F85CE}" type="presParOf" srcId="{DEEEEC3C-649A-4A24-9676-5A9AA9327F52}" destId="{043488A0-CF0A-48BD-B483-91A94DA83393}" srcOrd="0" destOrd="0" presId="urn:microsoft.com/office/officeart/2005/8/layout/process2"/>
    <dgm:cxn modelId="{52C38824-434F-48AB-91B2-E2EE4B4EE428}" type="presParOf" srcId="{DEEEEC3C-649A-4A24-9676-5A9AA9327F52}" destId="{E24BBF90-9661-475E-AFE4-5006E3182BF3}" srcOrd="1" destOrd="0" presId="urn:microsoft.com/office/officeart/2005/8/layout/process2"/>
    <dgm:cxn modelId="{06CF3AC5-748A-47D2-8811-F06693F0ED80}" type="presParOf" srcId="{E24BBF90-9661-475E-AFE4-5006E3182BF3}" destId="{A31E2487-2D4F-4A1E-AB15-43C6C9D1C029}" srcOrd="0" destOrd="0" presId="urn:microsoft.com/office/officeart/2005/8/layout/process2"/>
    <dgm:cxn modelId="{38F34552-310D-4BFD-89B3-64BB217F60C4}" type="presParOf" srcId="{DEEEEC3C-649A-4A24-9676-5A9AA9327F52}" destId="{6C3C1E10-1716-4075-9E10-38C2D258A79A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C4A0C6-8A20-4D85-AD6E-6D94EFEBCBE0}" type="doc">
      <dgm:prSet loTypeId="urn:microsoft.com/office/officeart/2005/8/layout/vList3" loCatId="list" qsTypeId="urn:microsoft.com/office/officeart/2005/8/quickstyle/simple1" qsCatId="simple" csTypeId="urn:microsoft.com/office/officeart/2005/8/colors/colorful4" csCatId="colorful" phldr="1"/>
      <dgm:spPr/>
    </dgm:pt>
    <dgm:pt modelId="{5E79649C-F4D2-40FB-A332-9101421FFB3C}">
      <dgm:prSet phldrT="[טקסט]"/>
      <dgm:spPr/>
      <dgm:t>
        <a:bodyPr/>
        <a:lstStyle/>
        <a:p>
          <a:pPr rtl="1"/>
          <a:r>
            <a:rPr lang="he-IL" dirty="0" smtClean="0"/>
            <a:t>התאחדות אגודות חובבי ציון לתנועה אחת- חיבת ציון</a:t>
          </a:r>
          <a:endParaRPr lang="he-IL" dirty="0"/>
        </a:p>
      </dgm:t>
    </dgm:pt>
    <dgm:pt modelId="{93F9E96C-DBDE-436C-8D04-18DE9B4884AE}" type="parTrans" cxnId="{B0D356A2-8BC2-4267-91B7-CA758269919F}">
      <dgm:prSet/>
      <dgm:spPr/>
      <dgm:t>
        <a:bodyPr/>
        <a:lstStyle/>
        <a:p>
          <a:pPr rtl="1"/>
          <a:endParaRPr lang="he-IL"/>
        </a:p>
      </dgm:t>
    </dgm:pt>
    <dgm:pt modelId="{BF7EBBBE-6439-4E06-A752-E3C44BF348B8}" type="sibTrans" cxnId="{B0D356A2-8BC2-4267-91B7-CA758269919F}">
      <dgm:prSet/>
      <dgm:spPr/>
      <dgm:t>
        <a:bodyPr/>
        <a:lstStyle/>
        <a:p>
          <a:pPr rtl="1"/>
          <a:endParaRPr lang="he-IL"/>
        </a:p>
      </dgm:t>
    </dgm:pt>
    <dgm:pt modelId="{CA046665-0414-43DC-AFCF-B3009A6B9E76}">
      <dgm:prSet phldrT="[טקסט]"/>
      <dgm:spPr/>
      <dgm:t>
        <a:bodyPr/>
        <a:lstStyle/>
        <a:p>
          <a:pPr rtl="1"/>
          <a:r>
            <a:rPr lang="he-IL" dirty="0" smtClean="0"/>
            <a:t>לקבל אישור מהממשלה הרוסית לקיום התנועה (ספוילר- לא קרה)</a:t>
          </a:r>
          <a:endParaRPr lang="he-IL" dirty="0"/>
        </a:p>
      </dgm:t>
    </dgm:pt>
    <dgm:pt modelId="{93B152DC-1DC3-46A2-9C13-7F5F8DABF90F}" type="parTrans" cxnId="{05F58E5F-D85C-4D20-89D8-A49A0AE774DC}">
      <dgm:prSet/>
      <dgm:spPr/>
      <dgm:t>
        <a:bodyPr/>
        <a:lstStyle/>
        <a:p>
          <a:pPr rtl="1"/>
          <a:endParaRPr lang="he-IL"/>
        </a:p>
      </dgm:t>
    </dgm:pt>
    <dgm:pt modelId="{DD0C70ED-4015-4B44-9D81-43764CEC1645}" type="sibTrans" cxnId="{05F58E5F-D85C-4D20-89D8-A49A0AE774DC}">
      <dgm:prSet/>
      <dgm:spPr/>
      <dgm:t>
        <a:bodyPr/>
        <a:lstStyle/>
        <a:p>
          <a:pPr rtl="1"/>
          <a:endParaRPr lang="he-IL"/>
        </a:p>
      </dgm:t>
    </dgm:pt>
    <dgm:pt modelId="{69DAB322-9134-462F-9F72-21C8B5CD2308}">
      <dgm:prSet phldrT="[טקסט]"/>
      <dgm:spPr/>
      <dgm:t>
        <a:bodyPr/>
        <a:lstStyle/>
        <a:p>
          <a:pPr rtl="1"/>
          <a:r>
            <a:rPr lang="he-IL" dirty="0" smtClean="0"/>
            <a:t>התמקדות ביישובים הקיימים כבר ושליחת משלחות לעזור להם (כי העות'מניים לא מרשים עוד יישובים)</a:t>
          </a:r>
          <a:endParaRPr lang="he-IL" dirty="0"/>
        </a:p>
      </dgm:t>
    </dgm:pt>
    <dgm:pt modelId="{89D74F0B-7993-4E3F-B926-26B2642654F1}" type="parTrans" cxnId="{A9AF499E-74DB-43A5-AA2A-79A337AFF37C}">
      <dgm:prSet/>
      <dgm:spPr/>
      <dgm:t>
        <a:bodyPr/>
        <a:lstStyle/>
        <a:p>
          <a:pPr rtl="1"/>
          <a:endParaRPr lang="he-IL"/>
        </a:p>
      </dgm:t>
    </dgm:pt>
    <dgm:pt modelId="{726864DE-9990-4B54-8B2D-7F2519BE9789}" type="sibTrans" cxnId="{A9AF499E-74DB-43A5-AA2A-79A337AFF37C}">
      <dgm:prSet/>
      <dgm:spPr/>
      <dgm:t>
        <a:bodyPr/>
        <a:lstStyle/>
        <a:p>
          <a:pPr rtl="1"/>
          <a:endParaRPr lang="he-IL"/>
        </a:p>
      </dgm:t>
    </dgm:pt>
    <dgm:pt modelId="{A0ED22FD-E89A-45F3-B4AD-AA7DC7546B76}" type="pres">
      <dgm:prSet presAssocID="{7FC4A0C6-8A20-4D85-AD6E-6D94EFEBCBE0}" presName="linearFlow" presStyleCnt="0">
        <dgm:presLayoutVars>
          <dgm:dir/>
          <dgm:resizeHandles val="exact"/>
        </dgm:presLayoutVars>
      </dgm:prSet>
      <dgm:spPr/>
    </dgm:pt>
    <dgm:pt modelId="{EFDA6234-CE2B-4718-A9D7-C34B65A11350}" type="pres">
      <dgm:prSet presAssocID="{5E79649C-F4D2-40FB-A332-9101421FFB3C}" presName="composite" presStyleCnt="0"/>
      <dgm:spPr/>
    </dgm:pt>
    <dgm:pt modelId="{857FC8D2-92CD-4AC7-AE53-08A3E406C19C}" type="pres">
      <dgm:prSet presAssocID="{5E79649C-F4D2-40FB-A332-9101421FFB3C}" presName="imgShp" presStyleLbl="fgImgPlace1" presStyleIdx="0" presStyleCnt="3"/>
      <dgm:spPr/>
    </dgm:pt>
    <dgm:pt modelId="{3B735A48-C4CD-4EF6-BF86-9AF8CC936366}" type="pres">
      <dgm:prSet presAssocID="{5E79649C-F4D2-40FB-A332-9101421FFB3C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BDC51D-7464-4A20-AFAB-4AE98005BF3E}" type="pres">
      <dgm:prSet presAssocID="{BF7EBBBE-6439-4E06-A752-E3C44BF348B8}" presName="spacing" presStyleCnt="0"/>
      <dgm:spPr/>
    </dgm:pt>
    <dgm:pt modelId="{4EAA6E83-1788-4F45-BA02-906C32EA930D}" type="pres">
      <dgm:prSet presAssocID="{CA046665-0414-43DC-AFCF-B3009A6B9E76}" presName="composite" presStyleCnt="0"/>
      <dgm:spPr/>
    </dgm:pt>
    <dgm:pt modelId="{761C3500-E461-40D3-B249-6C4AF19EFEA7}" type="pres">
      <dgm:prSet presAssocID="{CA046665-0414-43DC-AFCF-B3009A6B9E76}" presName="imgShp" presStyleLbl="fgImgPlace1" presStyleIdx="1" presStyleCnt="3"/>
      <dgm:spPr/>
    </dgm:pt>
    <dgm:pt modelId="{7513C164-EAA2-4DAD-AA5E-696CA05ADABF}" type="pres">
      <dgm:prSet presAssocID="{CA046665-0414-43DC-AFCF-B3009A6B9E76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88EC1BD-7543-41BA-8D77-DA7C83853AE0}" type="pres">
      <dgm:prSet presAssocID="{DD0C70ED-4015-4B44-9D81-43764CEC1645}" presName="spacing" presStyleCnt="0"/>
      <dgm:spPr/>
    </dgm:pt>
    <dgm:pt modelId="{DE69F25B-9C04-43FA-A215-872A59A4EACD}" type="pres">
      <dgm:prSet presAssocID="{69DAB322-9134-462F-9F72-21C8B5CD2308}" presName="composite" presStyleCnt="0"/>
      <dgm:spPr/>
    </dgm:pt>
    <dgm:pt modelId="{3AE3C1E1-4145-47BC-8AC9-D78B72A41281}" type="pres">
      <dgm:prSet presAssocID="{69DAB322-9134-462F-9F72-21C8B5CD2308}" presName="imgShp" presStyleLbl="fgImgPlace1" presStyleIdx="2" presStyleCnt="3"/>
      <dgm:spPr/>
    </dgm:pt>
    <dgm:pt modelId="{1A50AE58-51CE-4CBF-A12A-E56F7CAACDDA}" type="pres">
      <dgm:prSet presAssocID="{69DAB322-9134-462F-9F72-21C8B5CD2308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0D356A2-8BC2-4267-91B7-CA758269919F}" srcId="{7FC4A0C6-8A20-4D85-AD6E-6D94EFEBCBE0}" destId="{5E79649C-F4D2-40FB-A332-9101421FFB3C}" srcOrd="0" destOrd="0" parTransId="{93F9E96C-DBDE-436C-8D04-18DE9B4884AE}" sibTransId="{BF7EBBBE-6439-4E06-A752-E3C44BF348B8}"/>
    <dgm:cxn modelId="{A9AF499E-74DB-43A5-AA2A-79A337AFF37C}" srcId="{7FC4A0C6-8A20-4D85-AD6E-6D94EFEBCBE0}" destId="{69DAB322-9134-462F-9F72-21C8B5CD2308}" srcOrd="2" destOrd="0" parTransId="{89D74F0B-7993-4E3F-B926-26B2642654F1}" sibTransId="{726864DE-9990-4B54-8B2D-7F2519BE9789}"/>
    <dgm:cxn modelId="{4AA86D23-B1A7-4771-925F-D5FB6B232A62}" type="presOf" srcId="{7FC4A0C6-8A20-4D85-AD6E-6D94EFEBCBE0}" destId="{A0ED22FD-E89A-45F3-B4AD-AA7DC7546B76}" srcOrd="0" destOrd="0" presId="urn:microsoft.com/office/officeart/2005/8/layout/vList3"/>
    <dgm:cxn modelId="{05F58E5F-D85C-4D20-89D8-A49A0AE774DC}" srcId="{7FC4A0C6-8A20-4D85-AD6E-6D94EFEBCBE0}" destId="{CA046665-0414-43DC-AFCF-B3009A6B9E76}" srcOrd="1" destOrd="0" parTransId="{93B152DC-1DC3-46A2-9C13-7F5F8DABF90F}" sibTransId="{DD0C70ED-4015-4B44-9D81-43764CEC1645}"/>
    <dgm:cxn modelId="{6BB83DA5-0D00-4310-862F-4ACB1A1AE7DC}" type="presOf" srcId="{CA046665-0414-43DC-AFCF-B3009A6B9E76}" destId="{7513C164-EAA2-4DAD-AA5E-696CA05ADABF}" srcOrd="0" destOrd="0" presId="urn:microsoft.com/office/officeart/2005/8/layout/vList3"/>
    <dgm:cxn modelId="{73EC9446-3851-468F-B9C9-84344E990FE7}" type="presOf" srcId="{5E79649C-F4D2-40FB-A332-9101421FFB3C}" destId="{3B735A48-C4CD-4EF6-BF86-9AF8CC936366}" srcOrd="0" destOrd="0" presId="urn:microsoft.com/office/officeart/2005/8/layout/vList3"/>
    <dgm:cxn modelId="{1173A35D-1A62-4C05-B5D0-92E2FDB03A3F}" type="presOf" srcId="{69DAB322-9134-462F-9F72-21C8B5CD2308}" destId="{1A50AE58-51CE-4CBF-A12A-E56F7CAACDDA}" srcOrd="0" destOrd="0" presId="urn:microsoft.com/office/officeart/2005/8/layout/vList3"/>
    <dgm:cxn modelId="{F9E1B017-12B3-4010-B483-6A23F5CFB6C6}" type="presParOf" srcId="{A0ED22FD-E89A-45F3-B4AD-AA7DC7546B76}" destId="{EFDA6234-CE2B-4718-A9D7-C34B65A11350}" srcOrd="0" destOrd="0" presId="urn:microsoft.com/office/officeart/2005/8/layout/vList3"/>
    <dgm:cxn modelId="{8C54BECA-4192-416E-9369-4C70629C58BD}" type="presParOf" srcId="{EFDA6234-CE2B-4718-A9D7-C34B65A11350}" destId="{857FC8D2-92CD-4AC7-AE53-08A3E406C19C}" srcOrd="0" destOrd="0" presId="urn:microsoft.com/office/officeart/2005/8/layout/vList3"/>
    <dgm:cxn modelId="{3057F79B-1D39-422D-BE83-05288105B8D8}" type="presParOf" srcId="{EFDA6234-CE2B-4718-A9D7-C34B65A11350}" destId="{3B735A48-C4CD-4EF6-BF86-9AF8CC936366}" srcOrd="1" destOrd="0" presId="urn:microsoft.com/office/officeart/2005/8/layout/vList3"/>
    <dgm:cxn modelId="{8B80905A-C497-4CF4-A0A9-694F8D626756}" type="presParOf" srcId="{A0ED22FD-E89A-45F3-B4AD-AA7DC7546B76}" destId="{38BDC51D-7464-4A20-AFAB-4AE98005BF3E}" srcOrd="1" destOrd="0" presId="urn:microsoft.com/office/officeart/2005/8/layout/vList3"/>
    <dgm:cxn modelId="{2D61E667-2C31-4E48-8BFA-A3A2987C1B35}" type="presParOf" srcId="{A0ED22FD-E89A-45F3-B4AD-AA7DC7546B76}" destId="{4EAA6E83-1788-4F45-BA02-906C32EA930D}" srcOrd="2" destOrd="0" presId="urn:microsoft.com/office/officeart/2005/8/layout/vList3"/>
    <dgm:cxn modelId="{0D437508-5297-482E-91AC-917A76B3446F}" type="presParOf" srcId="{4EAA6E83-1788-4F45-BA02-906C32EA930D}" destId="{761C3500-E461-40D3-B249-6C4AF19EFEA7}" srcOrd="0" destOrd="0" presId="urn:microsoft.com/office/officeart/2005/8/layout/vList3"/>
    <dgm:cxn modelId="{C3AA0FC0-5091-44FB-BDEE-A0460F74DBC3}" type="presParOf" srcId="{4EAA6E83-1788-4F45-BA02-906C32EA930D}" destId="{7513C164-EAA2-4DAD-AA5E-696CA05ADABF}" srcOrd="1" destOrd="0" presId="urn:microsoft.com/office/officeart/2005/8/layout/vList3"/>
    <dgm:cxn modelId="{9A5AD107-5BBC-4FC8-9C9E-FAFAC1EC3498}" type="presParOf" srcId="{A0ED22FD-E89A-45F3-B4AD-AA7DC7546B76}" destId="{B88EC1BD-7543-41BA-8D77-DA7C83853AE0}" srcOrd="3" destOrd="0" presId="urn:microsoft.com/office/officeart/2005/8/layout/vList3"/>
    <dgm:cxn modelId="{56F4E6D6-379D-47B3-9E1C-3A62FCA2270A}" type="presParOf" srcId="{A0ED22FD-E89A-45F3-B4AD-AA7DC7546B76}" destId="{DE69F25B-9C04-43FA-A215-872A59A4EACD}" srcOrd="4" destOrd="0" presId="urn:microsoft.com/office/officeart/2005/8/layout/vList3"/>
    <dgm:cxn modelId="{5289D4AD-770C-4FEE-AD8F-D31BBC096F01}" type="presParOf" srcId="{DE69F25B-9C04-43FA-A215-872A59A4EACD}" destId="{3AE3C1E1-4145-47BC-8AC9-D78B72A41281}" srcOrd="0" destOrd="0" presId="urn:microsoft.com/office/officeart/2005/8/layout/vList3"/>
    <dgm:cxn modelId="{9238F556-B378-43A3-B893-84B1E6D91AF6}" type="presParOf" srcId="{DE69F25B-9C04-43FA-A215-872A59A4EACD}" destId="{1A50AE58-51CE-4CBF-A12A-E56F7CAACDD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1AAAB9A-F141-47B7-91F6-C664BD120CF3}" type="doc">
      <dgm:prSet loTypeId="urn:microsoft.com/office/officeart/2008/layout/PictureStrips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66E65FC2-9B20-4EC3-A199-1F05D6FC166D}">
      <dgm:prSet phldrT="[טקסט]"/>
      <dgm:spPr/>
      <dgm:t>
        <a:bodyPr/>
        <a:lstStyle/>
        <a:p>
          <a:pPr rtl="1"/>
          <a:r>
            <a:rPr lang="he-IL" dirty="0" smtClean="0"/>
            <a:t>אין מספיק כסף</a:t>
          </a:r>
          <a:endParaRPr lang="he-IL" dirty="0"/>
        </a:p>
      </dgm:t>
    </dgm:pt>
    <dgm:pt modelId="{0649A9E6-35FF-47A7-8BCB-31E4A9343287}" type="parTrans" cxnId="{D08FE117-333B-451D-903D-A7B94CFD0F25}">
      <dgm:prSet/>
      <dgm:spPr/>
      <dgm:t>
        <a:bodyPr/>
        <a:lstStyle/>
        <a:p>
          <a:pPr rtl="1"/>
          <a:endParaRPr lang="he-IL"/>
        </a:p>
      </dgm:t>
    </dgm:pt>
    <dgm:pt modelId="{33CC2E72-3608-4303-939B-96CC523A097D}" type="sibTrans" cxnId="{D08FE117-333B-451D-903D-A7B94CFD0F25}">
      <dgm:prSet/>
      <dgm:spPr/>
      <dgm:t>
        <a:bodyPr/>
        <a:lstStyle/>
        <a:p>
          <a:pPr rtl="1"/>
          <a:endParaRPr lang="he-IL"/>
        </a:p>
      </dgm:t>
    </dgm:pt>
    <dgm:pt modelId="{6006703A-6450-4ACD-819D-55AF36A5A287}">
      <dgm:prSet phldrT="[טקסט]"/>
      <dgm:spPr/>
      <dgm:t>
        <a:bodyPr/>
        <a:lstStyle/>
        <a:p>
          <a:pPr rtl="1"/>
          <a:r>
            <a:rPr lang="he-IL" dirty="0" smtClean="0"/>
            <a:t>יהודים לא רוצים לעבור לישראל המוזנחת, אלא לאמריקה הנוחה</a:t>
          </a:r>
          <a:endParaRPr lang="he-IL" dirty="0"/>
        </a:p>
      </dgm:t>
    </dgm:pt>
    <dgm:pt modelId="{9554C69A-3A6F-4581-ACE0-747E5697CDEF}" type="parTrans" cxnId="{CFB9A754-4A68-4DEA-AEF0-BC81A718B2DA}">
      <dgm:prSet/>
      <dgm:spPr/>
      <dgm:t>
        <a:bodyPr/>
        <a:lstStyle/>
        <a:p>
          <a:pPr rtl="1"/>
          <a:endParaRPr lang="he-IL"/>
        </a:p>
      </dgm:t>
    </dgm:pt>
    <dgm:pt modelId="{E4F8125C-7FB8-47BF-BD9E-207C3DCD324C}" type="sibTrans" cxnId="{CFB9A754-4A68-4DEA-AEF0-BC81A718B2DA}">
      <dgm:prSet/>
      <dgm:spPr/>
      <dgm:t>
        <a:bodyPr/>
        <a:lstStyle/>
        <a:p>
          <a:pPr rtl="1"/>
          <a:endParaRPr lang="he-IL"/>
        </a:p>
      </dgm:t>
    </dgm:pt>
    <dgm:pt modelId="{C6A1F1A5-F83A-4B17-9762-35A6C5E72AD9}">
      <dgm:prSet phldrT="[טקסט]"/>
      <dgm:spPr/>
      <dgm:t>
        <a:bodyPr/>
        <a:lstStyle/>
        <a:p>
          <a:pPr rtl="1"/>
          <a:r>
            <a:rPr lang="he-IL" dirty="0" smtClean="0"/>
            <a:t>ריבים פנימיים,</a:t>
          </a:r>
          <a:r>
            <a:rPr lang="en-US" dirty="0" smtClean="0"/>
            <a:t> </a:t>
          </a:r>
          <a:r>
            <a:rPr lang="he-IL" dirty="0" smtClean="0"/>
            <a:t>בעיות הנהגה</a:t>
          </a:r>
          <a:r>
            <a:rPr lang="en-US" dirty="0" smtClean="0"/>
            <a:t/>
          </a:r>
          <a:br>
            <a:rPr lang="en-US" dirty="0" smtClean="0"/>
          </a:br>
          <a:r>
            <a:rPr lang="he-IL" dirty="0" smtClean="0"/>
            <a:t>והממשלה הרוסית אסרה על קיום התנועה הציונית</a:t>
          </a:r>
          <a:endParaRPr lang="he-IL" dirty="0"/>
        </a:p>
      </dgm:t>
    </dgm:pt>
    <dgm:pt modelId="{00A59A76-C5B0-4037-9986-EF03C86ECF1A}" type="parTrans" cxnId="{2B920DEC-4A6C-4DF5-BC26-569A3674F958}">
      <dgm:prSet/>
      <dgm:spPr/>
      <dgm:t>
        <a:bodyPr/>
        <a:lstStyle/>
        <a:p>
          <a:pPr rtl="1"/>
          <a:endParaRPr lang="he-IL"/>
        </a:p>
      </dgm:t>
    </dgm:pt>
    <dgm:pt modelId="{8CE798E0-DD58-4589-BFBA-92B5D28583F2}" type="sibTrans" cxnId="{2B920DEC-4A6C-4DF5-BC26-569A3674F958}">
      <dgm:prSet/>
      <dgm:spPr/>
      <dgm:t>
        <a:bodyPr/>
        <a:lstStyle/>
        <a:p>
          <a:pPr rtl="1"/>
          <a:endParaRPr lang="he-IL"/>
        </a:p>
      </dgm:t>
    </dgm:pt>
    <dgm:pt modelId="{7B406D2C-8746-44CF-975F-13BF71722170}" type="pres">
      <dgm:prSet presAssocID="{71AAAB9A-F141-47B7-91F6-C664BD120CF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FF2DD3B3-89FD-4370-8CE8-DE8FCA272B51}" type="pres">
      <dgm:prSet presAssocID="{66E65FC2-9B20-4EC3-A199-1F05D6FC166D}" presName="composite" presStyleCnt="0"/>
      <dgm:spPr/>
    </dgm:pt>
    <dgm:pt modelId="{C4829182-1250-4D29-BD42-D13EBE73E2FD}" type="pres">
      <dgm:prSet presAssocID="{66E65FC2-9B20-4EC3-A199-1F05D6FC166D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D89ACCB-3CBC-429D-9CEA-BC1C4610BD96}" type="pres">
      <dgm:prSet presAssocID="{66E65FC2-9B20-4EC3-A199-1F05D6FC166D}" presName="rect2" presStyleLbl="fgImgPlace1" presStyleIdx="0" presStyleCnt="3"/>
      <dgm:spPr/>
    </dgm:pt>
    <dgm:pt modelId="{3C776D22-35AD-4ED7-A60C-442D22630C87}" type="pres">
      <dgm:prSet presAssocID="{33CC2E72-3608-4303-939B-96CC523A097D}" presName="sibTrans" presStyleCnt="0"/>
      <dgm:spPr/>
    </dgm:pt>
    <dgm:pt modelId="{3C01DBB4-8302-4732-A8EF-70708E97D622}" type="pres">
      <dgm:prSet presAssocID="{6006703A-6450-4ACD-819D-55AF36A5A287}" presName="composite" presStyleCnt="0"/>
      <dgm:spPr/>
    </dgm:pt>
    <dgm:pt modelId="{71D20535-1418-4163-BC63-9E88565768A4}" type="pres">
      <dgm:prSet presAssocID="{6006703A-6450-4ACD-819D-55AF36A5A287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BC20B4B-4675-4CB1-A238-853E507C20AD}" type="pres">
      <dgm:prSet presAssocID="{6006703A-6450-4ACD-819D-55AF36A5A287}" presName="rect2" presStyleLbl="fgImgPlace1" presStyleIdx="1" presStyleCnt="3"/>
      <dgm:spPr/>
    </dgm:pt>
    <dgm:pt modelId="{675150C4-8E87-4E45-9B03-8A95EA3BFCAC}" type="pres">
      <dgm:prSet presAssocID="{E4F8125C-7FB8-47BF-BD9E-207C3DCD324C}" presName="sibTrans" presStyleCnt="0"/>
      <dgm:spPr/>
    </dgm:pt>
    <dgm:pt modelId="{31F3BFD0-AC1B-4B84-9222-7AE7BF0D23B9}" type="pres">
      <dgm:prSet presAssocID="{C6A1F1A5-F83A-4B17-9762-35A6C5E72AD9}" presName="composite" presStyleCnt="0"/>
      <dgm:spPr/>
    </dgm:pt>
    <dgm:pt modelId="{42EF78E4-FEA6-43AB-98D9-072127E31D6B}" type="pres">
      <dgm:prSet presAssocID="{C6A1F1A5-F83A-4B17-9762-35A6C5E72AD9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703F883-ABF0-46DA-B973-7AA25FDA9D5C}" type="pres">
      <dgm:prSet presAssocID="{C6A1F1A5-F83A-4B17-9762-35A6C5E72AD9}" presName="rect2" presStyleLbl="fgImgPlace1" presStyleIdx="2" presStyleCnt="3"/>
      <dgm:spPr/>
    </dgm:pt>
  </dgm:ptLst>
  <dgm:cxnLst>
    <dgm:cxn modelId="{147783A5-1C2B-40AB-BBC8-1AE9B7775955}" type="presOf" srcId="{C6A1F1A5-F83A-4B17-9762-35A6C5E72AD9}" destId="{42EF78E4-FEA6-43AB-98D9-072127E31D6B}" srcOrd="0" destOrd="0" presId="urn:microsoft.com/office/officeart/2008/layout/PictureStrips"/>
    <dgm:cxn modelId="{2B920DEC-4A6C-4DF5-BC26-569A3674F958}" srcId="{71AAAB9A-F141-47B7-91F6-C664BD120CF3}" destId="{C6A1F1A5-F83A-4B17-9762-35A6C5E72AD9}" srcOrd="2" destOrd="0" parTransId="{00A59A76-C5B0-4037-9986-EF03C86ECF1A}" sibTransId="{8CE798E0-DD58-4589-BFBA-92B5D28583F2}"/>
    <dgm:cxn modelId="{C102A4AC-F6BE-48C9-B7E1-6288024F8C33}" type="presOf" srcId="{71AAAB9A-F141-47B7-91F6-C664BD120CF3}" destId="{7B406D2C-8746-44CF-975F-13BF71722170}" srcOrd="0" destOrd="0" presId="urn:microsoft.com/office/officeart/2008/layout/PictureStrips"/>
    <dgm:cxn modelId="{D08FE117-333B-451D-903D-A7B94CFD0F25}" srcId="{71AAAB9A-F141-47B7-91F6-C664BD120CF3}" destId="{66E65FC2-9B20-4EC3-A199-1F05D6FC166D}" srcOrd="0" destOrd="0" parTransId="{0649A9E6-35FF-47A7-8BCB-31E4A9343287}" sibTransId="{33CC2E72-3608-4303-939B-96CC523A097D}"/>
    <dgm:cxn modelId="{DD7CAEE7-8FE4-420B-A28E-03FC9EBC7FF1}" type="presOf" srcId="{6006703A-6450-4ACD-819D-55AF36A5A287}" destId="{71D20535-1418-4163-BC63-9E88565768A4}" srcOrd="0" destOrd="0" presId="urn:microsoft.com/office/officeart/2008/layout/PictureStrips"/>
    <dgm:cxn modelId="{6511030A-B97C-48F8-A7E8-510E6B2ADE67}" type="presOf" srcId="{66E65FC2-9B20-4EC3-A199-1F05D6FC166D}" destId="{C4829182-1250-4D29-BD42-D13EBE73E2FD}" srcOrd="0" destOrd="0" presId="urn:microsoft.com/office/officeart/2008/layout/PictureStrips"/>
    <dgm:cxn modelId="{CFB9A754-4A68-4DEA-AEF0-BC81A718B2DA}" srcId="{71AAAB9A-F141-47B7-91F6-C664BD120CF3}" destId="{6006703A-6450-4ACD-819D-55AF36A5A287}" srcOrd="1" destOrd="0" parTransId="{9554C69A-3A6F-4581-ACE0-747E5697CDEF}" sibTransId="{E4F8125C-7FB8-47BF-BD9E-207C3DCD324C}"/>
    <dgm:cxn modelId="{EF4C3591-AA52-46BF-B74E-7A5101858553}" type="presParOf" srcId="{7B406D2C-8746-44CF-975F-13BF71722170}" destId="{FF2DD3B3-89FD-4370-8CE8-DE8FCA272B51}" srcOrd="0" destOrd="0" presId="urn:microsoft.com/office/officeart/2008/layout/PictureStrips"/>
    <dgm:cxn modelId="{731BFBD0-F36C-4804-B389-25B281FE9311}" type="presParOf" srcId="{FF2DD3B3-89FD-4370-8CE8-DE8FCA272B51}" destId="{C4829182-1250-4D29-BD42-D13EBE73E2FD}" srcOrd="0" destOrd="0" presId="urn:microsoft.com/office/officeart/2008/layout/PictureStrips"/>
    <dgm:cxn modelId="{E3A4FB3D-06FF-49AD-949C-5E56773ED76F}" type="presParOf" srcId="{FF2DD3B3-89FD-4370-8CE8-DE8FCA272B51}" destId="{6D89ACCB-3CBC-429D-9CEA-BC1C4610BD96}" srcOrd="1" destOrd="0" presId="urn:microsoft.com/office/officeart/2008/layout/PictureStrips"/>
    <dgm:cxn modelId="{7DB5AC19-723D-4F83-805A-4C12E079B6F0}" type="presParOf" srcId="{7B406D2C-8746-44CF-975F-13BF71722170}" destId="{3C776D22-35AD-4ED7-A60C-442D22630C87}" srcOrd="1" destOrd="0" presId="urn:microsoft.com/office/officeart/2008/layout/PictureStrips"/>
    <dgm:cxn modelId="{7871DFFC-AE52-4150-BCF8-5F4FFE1B2263}" type="presParOf" srcId="{7B406D2C-8746-44CF-975F-13BF71722170}" destId="{3C01DBB4-8302-4732-A8EF-70708E97D622}" srcOrd="2" destOrd="0" presId="urn:microsoft.com/office/officeart/2008/layout/PictureStrips"/>
    <dgm:cxn modelId="{D84C398E-C719-4064-81D2-9912C7276F3B}" type="presParOf" srcId="{3C01DBB4-8302-4732-A8EF-70708E97D622}" destId="{71D20535-1418-4163-BC63-9E88565768A4}" srcOrd="0" destOrd="0" presId="urn:microsoft.com/office/officeart/2008/layout/PictureStrips"/>
    <dgm:cxn modelId="{97FE4236-0665-4D94-853E-10113B8553BF}" type="presParOf" srcId="{3C01DBB4-8302-4732-A8EF-70708E97D622}" destId="{ABC20B4B-4675-4CB1-A238-853E507C20AD}" srcOrd="1" destOrd="0" presId="urn:microsoft.com/office/officeart/2008/layout/PictureStrips"/>
    <dgm:cxn modelId="{30AB4B57-9039-4184-AD83-2D8C0337A2FC}" type="presParOf" srcId="{7B406D2C-8746-44CF-975F-13BF71722170}" destId="{675150C4-8E87-4E45-9B03-8A95EA3BFCAC}" srcOrd="3" destOrd="0" presId="urn:microsoft.com/office/officeart/2008/layout/PictureStrips"/>
    <dgm:cxn modelId="{3F0DAEE3-DB80-4F7D-9A59-A1D1D5C105D8}" type="presParOf" srcId="{7B406D2C-8746-44CF-975F-13BF71722170}" destId="{31F3BFD0-AC1B-4B84-9222-7AE7BF0D23B9}" srcOrd="4" destOrd="0" presId="urn:microsoft.com/office/officeart/2008/layout/PictureStrips"/>
    <dgm:cxn modelId="{56039B0D-01E2-41A7-87DE-68BBFA4D0504}" type="presParOf" srcId="{31F3BFD0-AC1B-4B84-9222-7AE7BF0D23B9}" destId="{42EF78E4-FEA6-43AB-98D9-072127E31D6B}" srcOrd="0" destOrd="0" presId="urn:microsoft.com/office/officeart/2008/layout/PictureStrips"/>
    <dgm:cxn modelId="{16F04E2B-237F-4762-A9BE-FB8116AF553C}" type="presParOf" srcId="{31F3BFD0-AC1B-4B84-9222-7AE7BF0D23B9}" destId="{5703F883-ABF0-46DA-B973-7AA25FDA9D5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79D17A1-00D3-49A8-B6F2-99AA94B9140C}" type="doc">
      <dgm:prSet loTypeId="urn:microsoft.com/office/officeart/2005/8/layout/chevron2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8B1F862B-4D52-46B6-B42F-27648FE2F6EA}">
      <dgm:prSet phldrT="[טקסט]"/>
      <dgm:spPr/>
      <dgm:t>
        <a:bodyPr/>
        <a:lstStyle/>
        <a:p>
          <a:pPr rtl="1"/>
          <a:r>
            <a:rPr lang="he-IL" dirty="0" smtClean="0"/>
            <a:t>כמות</a:t>
          </a:r>
          <a:endParaRPr lang="he-IL" dirty="0"/>
        </a:p>
      </dgm:t>
    </dgm:pt>
    <dgm:pt modelId="{3A5E60E2-CDA7-4E66-A1B4-E0FFC2EB2186}" type="parTrans" cxnId="{DE1C0465-CB01-4263-90A6-67EA1A1F38AD}">
      <dgm:prSet/>
      <dgm:spPr/>
      <dgm:t>
        <a:bodyPr/>
        <a:lstStyle/>
        <a:p>
          <a:pPr rtl="1"/>
          <a:endParaRPr lang="he-IL"/>
        </a:p>
      </dgm:t>
    </dgm:pt>
    <dgm:pt modelId="{4EC2FEFD-6BB9-4984-8B84-1BE32E79813A}" type="sibTrans" cxnId="{DE1C0465-CB01-4263-90A6-67EA1A1F38AD}">
      <dgm:prSet/>
      <dgm:spPr/>
      <dgm:t>
        <a:bodyPr/>
        <a:lstStyle/>
        <a:p>
          <a:pPr rtl="1"/>
          <a:endParaRPr lang="he-IL"/>
        </a:p>
      </dgm:t>
    </dgm:pt>
    <dgm:pt modelId="{BAE108BE-1ACB-45AA-A676-628D74250E27}">
      <dgm:prSet phldrT="[טקסט]"/>
      <dgm:spPr/>
      <dgm:t>
        <a:bodyPr/>
        <a:lstStyle/>
        <a:p>
          <a:pPr rtl="1"/>
          <a:r>
            <a:rPr lang="he-IL" dirty="0" smtClean="0"/>
            <a:t>מבשרי הציונות מעטים בודדים</a:t>
          </a:r>
          <a:endParaRPr lang="he-IL" dirty="0"/>
        </a:p>
      </dgm:t>
    </dgm:pt>
    <dgm:pt modelId="{62FB6247-DB08-41E8-A82B-41D7B94AAA8C}" type="parTrans" cxnId="{51F8DE92-EDE2-46B5-843A-E37F688253EC}">
      <dgm:prSet/>
      <dgm:spPr/>
      <dgm:t>
        <a:bodyPr/>
        <a:lstStyle/>
        <a:p>
          <a:pPr rtl="1"/>
          <a:endParaRPr lang="he-IL"/>
        </a:p>
      </dgm:t>
    </dgm:pt>
    <dgm:pt modelId="{970606EE-EBB2-494C-810D-DA4F11D15691}" type="sibTrans" cxnId="{51F8DE92-EDE2-46B5-843A-E37F688253EC}">
      <dgm:prSet/>
      <dgm:spPr/>
      <dgm:t>
        <a:bodyPr/>
        <a:lstStyle/>
        <a:p>
          <a:pPr rtl="1"/>
          <a:endParaRPr lang="he-IL"/>
        </a:p>
      </dgm:t>
    </dgm:pt>
    <dgm:pt modelId="{6729B320-D8F6-498E-BC86-272C06489BEF}">
      <dgm:prSet phldrT="[טקסט]"/>
      <dgm:spPr/>
      <dgm:t>
        <a:bodyPr/>
        <a:lstStyle/>
        <a:p>
          <a:pPr rtl="1"/>
          <a:r>
            <a:rPr lang="he-IL" dirty="0" smtClean="0"/>
            <a:t>חיבת ציון היא תנועה</a:t>
          </a:r>
          <a:endParaRPr lang="he-IL" dirty="0"/>
        </a:p>
      </dgm:t>
    </dgm:pt>
    <dgm:pt modelId="{ADF560D7-B36F-467E-88EF-ADEBBF5ACE5B}" type="parTrans" cxnId="{739B2FCB-0B26-46DA-8D84-47D5145DCE75}">
      <dgm:prSet/>
      <dgm:spPr/>
      <dgm:t>
        <a:bodyPr/>
        <a:lstStyle/>
        <a:p>
          <a:pPr rtl="1"/>
          <a:endParaRPr lang="he-IL"/>
        </a:p>
      </dgm:t>
    </dgm:pt>
    <dgm:pt modelId="{BC53615A-65E5-4151-954D-9BAACE5B40FF}" type="sibTrans" cxnId="{739B2FCB-0B26-46DA-8D84-47D5145DCE75}">
      <dgm:prSet/>
      <dgm:spPr/>
      <dgm:t>
        <a:bodyPr/>
        <a:lstStyle/>
        <a:p>
          <a:pPr rtl="1"/>
          <a:endParaRPr lang="he-IL"/>
        </a:p>
      </dgm:t>
    </dgm:pt>
    <dgm:pt modelId="{4436E4CB-8C82-4F07-B864-3F40B9DA8E30}">
      <dgm:prSet phldrT="[טקסט]"/>
      <dgm:spPr/>
      <dgm:t>
        <a:bodyPr/>
        <a:lstStyle/>
        <a:p>
          <a:pPr rtl="1"/>
          <a:r>
            <a:rPr lang="he-IL" dirty="0" smtClean="0"/>
            <a:t>תגובה</a:t>
          </a:r>
          <a:endParaRPr lang="he-IL" dirty="0"/>
        </a:p>
      </dgm:t>
    </dgm:pt>
    <dgm:pt modelId="{518E2312-BE62-4D99-9289-855C41716530}" type="parTrans" cxnId="{EE820507-D1D7-4FD1-945B-95ECDF4369DD}">
      <dgm:prSet/>
      <dgm:spPr/>
      <dgm:t>
        <a:bodyPr/>
        <a:lstStyle/>
        <a:p>
          <a:pPr rtl="1"/>
          <a:endParaRPr lang="he-IL"/>
        </a:p>
      </dgm:t>
    </dgm:pt>
    <dgm:pt modelId="{BEB517AF-8580-4ADC-A9F8-0C0AF2A5E152}" type="sibTrans" cxnId="{EE820507-D1D7-4FD1-945B-95ECDF4369DD}">
      <dgm:prSet/>
      <dgm:spPr/>
      <dgm:t>
        <a:bodyPr/>
        <a:lstStyle/>
        <a:p>
          <a:pPr rtl="1"/>
          <a:endParaRPr lang="he-IL"/>
        </a:p>
      </dgm:t>
    </dgm:pt>
    <dgm:pt modelId="{61A683EB-9B01-4FA6-9C33-AB733CBF123C}">
      <dgm:prSet phldrT="[טקסט]"/>
      <dgm:spPr/>
      <dgm:t>
        <a:bodyPr/>
        <a:lstStyle/>
        <a:p>
          <a:pPr rtl="1"/>
          <a:r>
            <a:rPr lang="he-IL" dirty="0" smtClean="0"/>
            <a:t>מבשרי הציונות- תגובה להתרחקות היהודים מארץ ישראל</a:t>
          </a:r>
          <a:endParaRPr lang="he-IL" dirty="0"/>
        </a:p>
      </dgm:t>
    </dgm:pt>
    <dgm:pt modelId="{BF9162B7-FBC9-4C0A-A0BB-DD7E456E0272}" type="parTrans" cxnId="{192E26B7-C4EA-43A2-976F-35C8EDDED6AD}">
      <dgm:prSet/>
      <dgm:spPr/>
      <dgm:t>
        <a:bodyPr/>
        <a:lstStyle/>
        <a:p>
          <a:pPr rtl="1"/>
          <a:endParaRPr lang="he-IL"/>
        </a:p>
      </dgm:t>
    </dgm:pt>
    <dgm:pt modelId="{EEEFD964-F30C-4407-AC72-8E9D790F1FBC}" type="sibTrans" cxnId="{192E26B7-C4EA-43A2-976F-35C8EDDED6AD}">
      <dgm:prSet/>
      <dgm:spPr/>
      <dgm:t>
        <a:bodyPr/>
        <a:lstStyle/>
        <a:p>
          <a:pPr rtl="1"/>
          <a:endParaRPr lang="he-IL"/>
        </a:p>
      </dgm:t>
    </dgm:pt>
    <dgm:pt modelId="{780A104E-322B-4362-8A74-E4F8453E6D1D}">
      <dgm:prSet phldrT="[טקסט]"/>
      <dgm:spPr/>
      <dgm:t>
        <a:bodyPr/>
        <a:lstStyle/>
        <a:p>
          <a:pPr rtl="1"/>
          <a:r>
            <a:rPr lang="he-IL" dirty="0" smtClean="0"/>
            <a:t>מניע</a:t>
          </a:r>
          <a:endParaRPr lang="he-IL" dirty="0"/>
        </a:p>
      </dgm:t>
    </dgm:pt>
    <dgm:pt modelId="{C4211963-0179-4AD9-8189-4DCC8DF6035D}" type="parTrans" cxnId="{E53935EF-FB59-44E1-9F0E-F6A11F2E6B0B}">
      <dgm:prSet/>
      <dgm:spPr/>
      <dgm:t>
        <a:bodyPr/>
        <a:lstStyle/>
        <a:p>
          <a:pPr rtl="1"/>
          <a:endParaRPr lang="he-IL"/>
        </a:p>
      </dgm:t>
    </dgm:pt>
    <dgm:pt modelId="{B7EE6DB3-C70C-4E2D-87E2-96F77B2BB288}" type="sibTrans" cxnId="{E53935EF-FB59-44E1-9F0E-F6A11F2E6B0B}">
      <dgm:prSet/>
      <dgm:spPr/>
      <dgm:t>
        <a:bodyPr/>
        <a:lstStyle/>
        <a:p>
          <a:pPr rtl="1"/>
          <a:endParaRPr lang="he-IL"/>
        </a:p>
      </dgm:t>
    </dgm:pt>
    <dgm:pt modelId="{CB75C4F1-DF72-4EE7-9EE5-63250AB0D8AD}">
      <dgm:prSet phldrT="[טקסט]"/>
      <dgm:spPr/>
      <dgm:t>
        <a:bodyPr/>
        <a:lstStyle/>
        <a:p>
          <a:pPr rtl="1"/>
          <a:r>
            <a:rPr lang="he-IL" dirty="0" smtClean="0"/>
            <a:t>מבשרי הציונות- לאומיות: רוצים שטח ליהודים, לשמר את המאפיינים והזהות היהודים המיוחדים</a:t>
          </a:r>
          <a:endParaRPr lang="he-IL" dirty="0"/>
        </a:p>
      </dgm:t>
    </dgm:pt>
    <dgm:pt modelId="{1CCF2F9E-40A0-4D7D-B9A8-42E4F768C5F6}" type="parTrans" cxnId="{E0737BC6-7621-4FEF-9646-D0680E7FE45F}">
      <dgm:prSet/>
      <dgm:spPr/>
      <dgm:t>
        <a:bodyPr/>
        <a:lstStyle/>
        <a:p>
          <a:pPr rtl="1"/>
          <a:endParaRPr lang="he-IL"/>
        </a:p>
      </dgm:t>
    </dgm:pt>
    <dgm:pt modelId="{3BDB5D35-65DF-409F-8A76-A87788DB11A7}" type="sibTrans" cxnId="{E0737BC6-7621-4FEF-9646-D0680E7FE45F}">
      <dgm:prSet/>
      <dgm:spPr/>
      <dgm:t>
        <a:bodyPr/>
        <a:lstStyle/>
        <a:p>
          <a:pPr rtl="1"/>
          <a:endParaRPr lang="he-IL"/>
        </a:p>
      </dgm:t>
    </dgm:pt>
    <dgm:pt modelId="{15156A3B-7A2A-4699-9214-011F6EA4FB1B}">
      <dgm:prSet phldrT="[טקסט]"/>
      <dgm:spPr/>
      <dgm:t>
        <a:bodyPr/>
        <a:lstStyle/>
        <a:p>
          <a:pPr rtl="1"/>
          <a:r>
            <a:rPr lang="he-IL" dirty="0" smtClean="0"/>
            <a:t>חיבת ציון- רדיפה ופחד: רוצים לצאת מרוסיה, כי הם נרדפים שם. </a:t>
          </a:r>
          <a:endParaRPr lang="he-IL" dirty="0"/>
        </a:p>
      </dgm:t>
    </dgm:pt>
    <dgm:pt modelId="{1F64535F-C9C8-4E09-8D59-3EB7D2F3DFF5}" type="parTrans" cxnId="{9ACDA27A-95B3-4744-9CAE-04B8176869C6}">
      <dgm:prSet/>
      <dgm:spPr/>
      <dgm:t>
        <a:bodyPr/>
        <a:lstStyle/>
        <a:p>
          <a:pPr rtl="1"/>
          <a:endParaRPr lang="he-IL"/>
        </a:p>
      </dgm:t>
    </dgm:pt>
    <dgm:pt modelId="{77C103A7-73B3-409E-B4E6-E26188E2EE1B}" type="sibTrans" cxnId="{9ACDA27A-95B3-4744-9CAE-04B8176869C6}">
      <dgm:prSet/>
      <dgm:spPr/>
      <dgm:t>
        <a:bodyPr/>
        <a:lstStyle/>
        <a:p>
          <a:pPr rtl="1"/>
          <a:endParaRPr lang="he-IL"/>
        </a:p>
      </dgm:t>
    </dgm:pt>
    <dgm:pt modelId="{635C3C7C-C796-44B2-87B6-ABFB0CD9FFBD}">
      <dgm:prSet phldrT="[טקסט]"/>
      <dgm:spPr/>
      <dgm:t>
        <a:bodyPr/>
        <a:lstStyle/>
        <a:p>
          <a:pPr rtl="1"/>
          <a:r>
            <a:rPr lang="he-IL" dirty="0" smtClean="0"/>
            <a:t>חיבת ציון- תגובה לפרעות, כי היהודים עדיים שנואים וזרים ונרדפים </a:t>
          </a:r>
          <a:endParaRPr lang="he-IL" dirty="0"/>
        </a:p>
      </dgm:t>
    </dgm:pt>
    <dgm:pt modelId="{97EC7463-353C-4DED-B050-FEFF598E93A1}" type="parTrans" cxnId="{2D2BEA26-24BF-4076-AF57-A99F045E8ADA}">
      <dgm:prSet/>
      <dgm:spPr/>
    </dgm:pt>
    <dgm:pt modelId="{DDACF27E-CD27-48A3-A07F-CC1F348A52A1}" type="sibTrans" cxnId="{2D2BEA26-24BF-4076-AF57-A99F045E8ADA}">
      <dgm:prSet/>
      <dgm:spPr/>
    </dgm:pt>
    <dgm:pt modelId="{726EC10E-3D0B-467D-9E3E-BAB0F582E3F9}" type="pres">
      <dgm:prSet presAssocID="{679D17A1-00D3-49A8-B6F2-99AA94B9140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83C5E0E6-2E02-4D0D-ABE1-47D59F1C2A19}" type="pres">
      <dgm:prSet presAssocID="{8B1F862B-4D52-46B6-B42F-27648FE2F6EA}" presName="composite" presStyleCnt="0"/>
      <dgm:spPr/>
    </dgm:pt>
    <dgm:pt modelId="{009161A1-A507-4B56-8131-EA868D932501}" type="pres">
      <dgm:prSet presAssocID="{8B1F862B-4D52-46B6-B42F-27648FE2F6E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58742BF-FDE3-4329-9227-F70F0B29DF7B}" type="pres">
      <dgm:prSet presAssocID="{8B1F862B-4D52-46B6-B42F-27648FE2F6E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7BA625C-EDEB-49F1-A66B-D5127FD6858E}" type="pres">
      <dgm:prSet presAssocID="{4EC2FEFD-6BB9-4984-8B84-1BE32E79813A}" presName="sp" presStyleCnt="0"/>
      <dgm:spPr/>
    </dgm:pt>
    <dgm:pt modelId="{33C298DB-1BE6-4E17-8598-6630A4F4C31F}" type="pres">
      <dgm:prSet presAssocID="{4436E4CB-8C82-4F07-B864-3F40B9DA8E30}" presName="composite" presStyleCnt="0"/>
      <dgm:spPr/>
    </dgm:pt>
    <dgm:pt modelId="{0EFC13D0-7585-45FB-B648-565D0653C900}" type="pres">
      <dgm:prSet presAssocID="{4436E4CB-8C82-4F07-B864-3F40B9DA8E3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BD99F92-7E4A-4F14-BA55-A4EC1806F797}" type="pres">
      <dgm:prSet presAssocID="{4436E4CB-8C82-4F07-B864-3F40B9DA8E3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6D4973D-E335-43FE-8D70-8BFE9DBF95DA}" type="pres">
      <dgm:prSet presAssocID="{BEB517AF-8580-4ADC-A9F8-0C0AF2A5E152}" presName="sp" presStyleCnt="0"/>
      <dgm:spPr/>
    </dgm:pt>
    <dgm:pt modelId="{933A24FF-E427-43A0-87A3-971019361BAB}" type="pres">
      <dgm:prSet presAssocID="{780A104E-322B-4362-8A74-E4F8453E6D1D}" presName="composite" presStyleCnt="0"/>
      <dgm:spPr/>
    </dgm:pt>
    <dgm:pt modelId="{78F4BFA3-EA68-42E2-AB99-D58B001730B2}" type="pres">
      <dgm:prSet presAssocID="{780A104E-322B-4362-8A74-E4F8453E6D1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FA6BEA-EA05-4A16-BA5F-9923EF414435}" type="pres">
      <dgm:prSet presAssocID="{780A104E-322B-4362-8A74-E4F8453E6D1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E7C99FE-5F86-402F-B4E1-CF75AC61A85C}" type="presOf" srcId="{BAE108BE-1ACB-45AA-A676-628D74250E27}" destId="{258742BF-FDE3-4329-9227-F70F0B29DF7B}" srcOrd="0" destOrd="0" presId="urn:microsoft.com/office/officeart/2005/8/layout/chevron2"/>
    <dgm:cxn modelId="{51F8DE92-EDE2-46B5-843A-E37F688253EC}" srcId="{8B1F862B-4D52-46B6-B42F-27648FE2F6EA}" destId="{BAE108BE-1ACB-45AA-A676-628D74250E27}" srcOrd="0" destOrd="0" parTransId="{62FB6247-DB08-41E8-A82B-41D7B94AAA8C}" sibTransId="{970606EE-EBB2-494C-810D-DA4F11D15691}"/>
    <dgm:cxn modelId="{9AFCE075-868C-4872-A4A9-0013A0B4D0BB}" type="presOf" srcId="{780A104E-322B-4362-8A74-E4F8453E6D1D}" destId="{78F4BFA3-EA68-42E2-AB99-D58B001730B2}" srcOrd="0" destOrd="0" presId="urn:microsoft.com/office/officeart/2005/8/layout/chevron2"/>
    <dgm:cxn modelId="{192E26B7-C4EA-43A2-976F-35C8EDDED6AD}" srcId="{4436E4CB-8C82-4F07-B864-3F40B9DA8E30}" destId="{61A683EB-9B01-4FA6-9C33-AB733CBF123C}" srcOrd="0" destOrd="0" parTransId="{BF9162B7-FBC9-4C0A-A0BB-DD7E456E0272}" sibTransId="{EEEFD964-F30C-4407-AC72-8E9D790F1FBC}"/>
    <dgm:cxn modelId="{CD79A9FE-E1F3-48AB-B3CB-CCB8803DC697}" type="presOf" srcId="{CB75C4F1-DF72-4EE7-9EE5-63250AB0D8AD}" destId="{19FA6BEA-EA05-4A16-BA5F-9923EF414435}" srcOrd="0" destOrd="0" presId="urn:microsoft.com/office/officeart/2005/8/layout/chevron2"/>
    <dgm:cxn modelId="{60C4F946-D068-4FC8-BA40-4AE0EB9818FC}" type="presOf" srcId="{679D17A1-00D3-49A8-B6F2-99AA94B9140C}" destId="{726EC10E-3D0B-467D-9E3E-BAB0F582E3F9}" srcOrd="0" destOrd="0" presId="urn:microsoft.com/office/officeart/2005/8/layout/chevron2"/>
    <dgm:cxn modelId="{DE1C0465-CB01-4263-90A6-67EA1A1F38AD}" srcId="{679D17A1-00D3-49A8-B6F2-99AA94B9140C}" destId="{8B1F862B-4D52-46B6-B42F-27648FE2F6EA}" srcOrd="0" destOrd="0" parTransId="{3A5E60E2-CDA7-4E66-A1B4-E0FFC2EB2186}" sibTransId="{4EC2FEFD-6BB9-4984-8B84-1BE32E79813A}"/>
    <dgm:cxn modelId="{F2EA65EB-516B-4450-A522-C9748F481D18}" type="presOf" srcId="{8B1F862B-4D52-46B6-B42F-27648FE2F6EA}" destId="{009161A1-A507-4B56-8131-EA868D932501}" srcOrd="0" destOrd="0" presId="urn:microsoft.com/office/officeart/2005/8/layout/chevron2"/>
    <dgm:cxn modelId="{739B2FCB-0B26-46DA-8D84-47D5145DCE75}" srcId="{8B1F862B-4D52-46B6-B42F-27648FE2F6EA}" destId="{6729B320-D8F6-498E-BC86-272C06489BEF}" srcOrd="1" destOrd="0" parTransId="{ADF560D7-B36F-467E-88EF-ADEBBF5ACE5B}" sibTransId="{BC53615A-65E5-4151-954D-9BAACE5B40FF}"/>
    <dgm:cxn modelId="{79EA3F62-59E8-44E9-B290-8AFCC7534911}" type="presOf" srcId="{4436E4CB-8C82-4F07-B864-3F40B9DA8E30}" destId="{0EFC13D0-7585-45FB-B648-565D0653C900}" srcOrd="0" destOrd="0" presId="urn:microsoft.com/office/officeart/2005/8/layout/chevron2"/>
    <dgm:cxn modelId="{2D2BEA26-24BF-4076-AF57-A99F045E8ADA}" srcId="{4436E4CB-8C82-4F07-B864-3F40B9DA8E30}" destId="{635C3C7C-C796-44B2-87B6-ABFB0CD9FFBD}" srcOrd="1" destOrd="0" parTransId="{97EC7463-353C-4DED-B050-FEFF598E93A1}" sibTransId="{DDACF27E-CD27-48A3-A07F-CC1F348A52A1}"/>
    <dgm:cxn modelId="{A8F5A29F-59BC-4C1E-8961-292FFE859857}" type="presOf" srcId="{61A683EB-9B01-4FA6-9C33-AB733CBF123C}" destId="{8BD99F92-7E4A-4F14-BA55-A4EC1806F797}" srcOrd="0" destOrd="0" presId="urn:microsoft.com/office/officeart/2005/8/layout/chevron2"/>
    <dgm:cxn modelId="{9ACDA27A-95B3-4744-9CAE-04B8176869C6}" srcId="{780A104E-322B-4362-8A74-E4F8453E6D1D}" destId="{15156A3B-7A2A-4699-9214-011F6EA4FB1B}" srcOrd="1" destOrd="0" parTransId="{1F64535F-C9C8-4E09-8D59-3EB7D2F3DFF5}" sibTransId="{77C103A7-73B3-409E-B4E6-E26188E2EE1B}"/>
    <dgm:cxn modelId="{EE820507-D1D7-4FD1-945B-95ECDF4369DD}" srcId="{679D17A1-00D3-49A8-B6F2-99AA94B9140C}" destId="{4436E4CB-8C82-4F07-B864-3F40B9DA8E30}" srcOrd="1" destOrd="0" parTransId="{518E2312-BE62-4D99-9289-855C41716530}" sibTransId="{BEB517AF-8580-4ADC-A9F8-0C0AF2A5E152}"/>
    <dgm:cxn modelId="{66907C86-7D49-480F-AF06-C1546EFD649C}" type="presOf" srcId="{15156A3B-7A2A-4699-9214-011F6EA4FB1B}" destId="{19FA6BEA-EA05-4A16-BA5F-9923EF414435}" srcOrd="0" destOrd="1" presId="urn:microsoft.com/office/officeart/2005/8/layout/chevron2"/>
    <dgm:cxn modelId="{E53935EF-FB59-44E1-9F0E-F6A11F2E6B0B}" srcId="{679D17A1-00D3-49A8-B6F2-99AA94B9140C}" destId="{780A104E-322B-4362-8A74-E4F8453E6D1D}" srcOrd="2" destOrd="0" parTransId="{C4211963-0179-4AD9-8189-4DCC8DF6035D}" sibTransId="{B7EE6DB3-C70C-4E2D-87E2-96F77B2BB288}"/>
    <dgm:cxn modelId="{47FF2401-BB9E-4D26-BD09-BC3F1BF74855}" type="presOf" srcId="{635C3C7C-C796-44B2-87B6-ABFB0CD9FFBD}" destId="{8BD99F92-7E4A-4F14-BA55-A4EC1806F797}" srcOrd="0" destOrd="1" presId="urn:microsoft.com/office/officeart/2005/8/layout/chevron2"/>
    <dgm:cxn modelId="{E0737BC6-7621-4FEF-9646-D0680E7FE45F}" srcId="{780A104E-322B-4362-8A74-E4F8453E6D1D}" destId="{CB75C4F1-DF72-4EE7-9EE5-63250AB0D8AD}" srcOrd="0" destOrd="0" parTransId="{1CCF2F9E-40A0-4D7D-B9A8-42E4F768C5F6}" sibTransId="{3BDB5D35-65DF-409F-8A76-A87788DB11A7}"/>
    <dgm:cxn modelId="{8BB8961E-F16E-4FC6-8374-D00D3601AF0C}" type="presOf" srcId="{6729B320-D8F6-498E-BC86-272C06489BEF}" destId="{258742BF-FDE3-4329-9227-F70F0B29DF7B}" srcOrd="0" destOrd="1" presId="urn:microsoft.com/office/officeart/2005/8/layout/chevron2"/>
    <dgm:cxn modelId="{9C6A1910-5AE9-4B81-AFB4-2DDB07C1A6C3}" type="presParOf" srcId="{726EC10E-3D0B-467D-9E3E-BAB0F582E3F9}" destId="{83C5E0E6-2E02-4D0D-ABE1-47D59F1C2A19}" srcOrd="0" destOrd="0" presId="urn:microsoft.com/office/officeart/2005/8/layout/chevron2"/>
    <dgm:cxn modelId="{BBDEBE44-49F5-4CF6-8CB8-B3BA873F751D}" type="presParOf" srcId="{83C5E0E6-2E02-4D0D-ABE1-47D59F1C2A19}" destId="{009161A1-A507-4B56-8131-EA868D932501}" srcOrd="0" destOrd="0" presId="urn:microsoft.com/office/officeart/2005/8/layout/chevron2"/>
    <dgm:cxn modelId="{38566FB4-28D0-43B7-A50F-74FB848A561D}" type="presParOf" srcId="{83C5E0E6-2E02-4D0D-ABE1-47D59F1C2A19}" destId="{258742BF-FDE3-4329-9227-F70F0B29DF7B}" srcOrd="1" destOrd="0" presId="urn:microsoft.com/office/officeart/2005/8/layout/chevron2"/>
    <dgm:cxn modelId="{235A9E1A-35FB-41D1-9C07-4C143DF8CEF4}" type="presParOf" srcId="{726EC10E-3D0B-467D-9E3E-BAB0F582E3F9}" destId="{77BA625C-EDEB-49F1-A66B-D5127FD6858E}" srcOrd="1" destOrd="0" presId="urn:microsoft.com/office/officeart/2005/8/layout/chevron2"/>
    <dgm:cxn modelId="{9915C661-FA9A-45B1-ABEC-696A567DAEE2}" type="presParOf" srcId="{726EC10E-3D0B-467D-9E3E-BAB0F582E3F9}" destId="{33C298DB-1BE6-4E17-8598-6630A4F4C31F}" srcOrd="2" destOrd="0" presId="urn:microsoft.com/office/officeart/2005/8/layout/chevron2"/>
    <dgm:cxn modelId="{5FA3B619-AA44-4FC5-A279-B31780A81B1C}" type="presParOf" srcId="{33C298DB-1BE6-4E17-8598-6630A4F4C31F}" destId="{0EFC13D0-7585-45FB-B648-565D0653C900}" srcOrd="0" destOrd="0" presId="urn:microsoft.com/office/officeart/2005/8/layout/chevron2"/>
    <dgm:cxn modelId="{C837931E-7210-46F4-A41C-460DD8D27D9C}" type="presParOf" srcId="{33C298DB-1BE6-4E17-8598-6630A4F4C31F}" destId="{8BD99F92-7E4A-4F14-BA55-A4EC1806F797}" srcOrd="1" destOrd="0" presId="urn:microsoft.com/office/officeart/2005/8/layout/chevron2"/>
    <dgm:cxn modelId="{113848B0-6EE0-4AFD-BF9F-15CBF2050508}" type="presParOf" srcId="{726EC10E-3D0B-467D-9E3E-BAB0F582E3F9}" destId="{56D4973D-E335-43FE-8D70-8BFE9DBF95DA}" srcOrd="3" destOrd="0" presId="urn:microsoft.com/office/officeart/2005/8/layout/chevron2"/>
    <dgm:cxn modelId="{2C7D481F-5D00-47D8-8EA8-91FFF04C6CC0}" type="presParOf" srcId="{726EC10E-3D0B-467D-9E3E-BAB0F582E3F9}" destId="{933A24FF-E427-43A0-87A3-971019361BAB}" srcOrd="4" destOrd="0" presId="urn:microsoft.com/office/officeart/2005/8/layout/chevron2"/>
    <dgm:cxn modelId="{2138250B-DF1A-4B19-9F7D-0EE344E00A17}" type="presParOf" srcId="{933A24FF-E427-43A0-87A3-971019361BAB}" destId="{78F4BFA3-EA68-42E2-AB99-D58B001730B2}" srcOrd="0" destOrd="0" presId="urn:microsoft.com/office/officeart/2005/8/layout/chevron2"/>
    <dgm:cxn modelId="{37A5419B-E802-4FAA-ACD6-9D99EC71479B}" type="presParOf" srcId="{933A24FF-E427-43A0-87A3-971019361BAB}" destId="{19FA6BEA-EA05-4A16-BA5F-9923EF41443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28312F-0CD3-41A7-9EC1-98FF36E933E3}">
      <dsp:nvSpPr>
        <dsp:cNvPr id="0" name=""/>
        <dsp:cNvSpPr/>
      </dsp:nvSpPr>
      <dsp:spPr>
        <a:xfrm>
          <a:off x="2946750" y="1488191"/>
          <a:ext cx="1405294" cy="6427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9755"/>
              </a:lnTo>
              <a:lnTo>
                <a:pt x="1405294" y="429755"/>
              </a:lnTo>
              <a:lnTo>
                <a:pt x="1405294" y="6427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84E386-D6B6-4D14-8F4E-F03BF0B5BF03}">
      <dsp:nvSpPr>
        <dsp:cNvPr id="0" name=""/>
        <dsp:cNvSpPr/>
      </dsp:nvSpPr>
      <dsp:spPr>
        <a:xfrm>
          <a:off x="1541455" y="1488191"/>
          <a:ext cx="1405294" cy="644741"/>
        </a:xfrm>
        <a:custGeom>
          <a:avLst/>
          <a:gdLst/>
          <a:ahLst/>
          <a:cxnLst/>
          <a:rect l="0" t="0" r="0" b="0"/>
          <a:pathLst>
            <a:path>
              <a:moveTo>
                <a:pt x="1405294" y="0"/>
              </a:moveTo>
              <a:lnTo>
                <a:pt x="1405294" y="431711"/>
              </a:lnTo>
              <a:lnTo>
                <a:pt x="0" y="431711"/>
              </a:lnTo>
              <a:lnTo>
                <a:pt x="0" y="64474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687FF4-F6EC-4E80-AFA6-55A4F44C8C8A}">
      <dsp:nvSpPr>
        <dsp:cNvPr id="0" name=""/>
        <dsp:cNvSpPr/>
      </dsp:nvSpPr>
      <dsp:spPr>
        <a:xfrm>
          <a:off x="1796963" y="27962"/>
          <a:ext cx="2299573" cy="1460229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A89C7-8B76-428D-BAD4-74F89FF08955}">
      <dsp:nvSpPr>
        <dsp:cNvPr id="0" name=""/>
        <dsp:cNvSpPr/>
      </dsp:nvSpPr>
      <dsp:spPr>
        <a:xfrm>
          <a:off x="2052471" y="270695"/>
          <a:ext cx="2299573" cy="1460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גיוס כספים</a:t>
          </a:r>
          <a:endParaRPr lang="he-IL" sz="2200" kern="1200" dirty="0"/>
        </a:p>
      </dsp:txBody>
      <dsp:txXfrm>
        <a:off x="2095240" y="313464"/>
        <a:ext cx="2214035" cy="1374691"/>
      </dsp:txXfrm>
    </dsp:sp>
    <dsp:sp modelId="{8F27F602-B533-488F-9159-7CCD88712E0E}">
      <dsp:nvSpPr>
        <dsp:cNvPr id="0" name=""/>
        <dsp:cNvSpPr/>
      </dsp:nvSpPr>
      <dsp:spPr>
        <a:xfrm>
          <a:off x="391669" y="2132933"/>
          <a:ext cx="2299573" cy="1460229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B6ACAE-1799-47B6-8C4D-CCB1A68C30C6}">
      <dsp:nvSpPr>
        <dsp:cNvPr id="0" name=""/>
        <dsp:cNvSpPr/>
      </dsp:nvSpPr>
      <dsp:spPr>
        <a:xfrm>
          <a:off x="647177" y="2375665"/>
          <a:ext cx="2299573" cy="1460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הרב </a:t>
          </a:r>
          <a:r>
            <a:rPr lang="he-IL" sz="2200" kern="1200" dirty="0" err="1" smtClean="0"/>
            <a:t>קלישר</a:t>
          </a:r>
          <a:r>
            <a:rPr lang="he-IL" sz="2200" kern="1200" dirty="0" smtClean="0"/>
            <a:t>:</a:t>
          </a:r>
          <a:r>
            <a:rPr lang="en-US" sz="2200" kern="1200" dirty="0" smtClean="0"/>
            <a:t/>
          </a:r>
          <a:br>
            <a:rPr lang="en-US" sz="2200" kern="1200" dirty="0" smtClean="0"/>
          </a:br>
          <a:r>
            <a:rPr lang="he-IL" sz="2200" kern="1200" dirty="0" smtClean="0"/>
            <a:t>ניסה לשכנע יהודים עשירים לתרום</a:t>
          </a:r>
          <a:endParaRPr lang="he-IL" sz="2200" kern="1200" dirty="0"/>
        </a:p>
      </dsp:txBody>
      <dsp:txXfrm>
        <a:off x="689946" y="2418434"/>
        <a:ext cx="2214035" cy="1374691"/>
      </dsp:txXfrm>
    </dsp:sp>
    <dsp:sp modelId="{EF791D7B-D3A9-46AD-BFBD-2DE666D7BDF8}">
      <dsp:nvSpPr>
        <dsp:cNvPr id="0" name=""/>
        <dsp:cNvSpPr/>
      </dsp:nvSpPr>
      <dsp:spPr>
        <a:xfrm>
          <a:off x="3202258" y="2130977"/>
          <a:ext cx="2299573" cy="1460229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BD8E52-777A-414D-AC67-7C8657128BD0}">
      <dsp:nvSpPr>
        <dsp:cNvPr id="0" name=""/>
        <dsp:cNvSpPr/>
      </dsp:nvSpPr>
      <dsp:spPr>
        <a:xfrm>
          <a:off x="3457766" y="2373710"/>
          <a:ext cx="2299573" cy="1460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200" kern="1200" dirty="0" smtClean="0"/>
            <a:t>הרב אלקלעי:</a:t>
          </a:r>
          <a:r>
            <a:rPr lang="en-US" sz="2200" kern="1200" dirty="0" smtClean="0"/>
            <a:t/>
          </a:r>
          <a:br>
            <a:rPr lang="en-US" sz="2200" kern="1200" dirty="0" smtClean="0"/>
          </a:br>
          <a:r>
            <a:rPr lang="he-IL" sz="2200" kern="1200" dirty="0" smtClean="0"/>
            <a:t>ניסה להקים ארגון שיאסוף כספים</a:t>
          </a:r>
          <a:endParaRPr lang="he-IL" sz="2200" kern="1200" dirty="0"/>
        </a:p>
      </dsp:txBody>
      <dsp:txXfrm>
        <a:off x="3500535" y="2416479"/>
        <a:ext cx="2214035" cy="13746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3949F-A6F0-4AF9-B6FE-2F7C828F3D1B}">
      <dsp:nvSpPr>
        <dsp:cNvPr id="0" name=""/>
        <dsp:cNvSpPr/>
      </dsp:nvSpPr>
      <dsp:spPr>
        <a:xfrm>
          <a:off x="269055" y="371"/>
          <a:ext cx="2270827" cy="1441975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2A9AC-EBB0-4E15-8883-38E2C4D4FB93}">
      <dsp:nvSpPr>
        <dsp:cNvPr id="0" name=""/>
        <dsp:cNvSpPr/>
      </dsp:nvSpPr>
      <dsp:spPr>
        <a:xfrm>
          <a:off x="521369" y="240070"/>
          <a:ext cx="2270827" cy="14419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kern="1200" dirty="0" smtClean="0"/>
            <a:t>פרסום מאמרים שקוראים ליהודים לעלות לישראל</a:t>
          </a:r>
          <a:endParaRPr lang="he-IL" sz="2300" kern="1200" dirty="0"/>
        </a:p>
      </dsp:txBody>
      <dsp:txXfrm>
        <a:off x="563603" y="282304"/>
        <a:ext cx="2186359" cy="13575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45A8A3-7EB6-4B32-80D8-1468D8973022}">
      <dsp:nvSpPr>
        <dsp:cNvPr id="0" name=""/>
        <dsp:cNvSpPr/>
      </dsp:nvSpPr>
      <dsp:spPr>
        <a:xfrm>
          <a:off x="776643" y="295050"/>
          <a:ext cx="6087335" cy="19022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8486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kern="1200" dirty="0" smtClean="0"/>
            <a:t>הם מעטים- אין להם כוח פוליטי או כלכלי</a:t>
          </a:r>
          <a:endParaRPr lang="he-IL" sz="4000" kern="1200" dirty="0"/>
        </a:p>
      </dsp:txBody>
      <dsp:txXfrm>
        <a:off x="776643" y="295050"/>
        <a:ext cx="6087335" cy="1902292"/>
      </dsp:txXfrm>
    </dsp:sp>
    <dsp:sp modelId="{D38BEB97-271A-4802-86D3-3494B471B8BA}">
      <dsp:nvSpPr>
        <dsp:cNvPr id="0" name=""/>
        <dsp:cNvSpPr/>
      </dsp:nvSpPr>
      <dsp:spPr>
        <a:xfrm>
          <a:off x="523004" y="96157"/>
          <a:ext cx="1331604" cy="1997407"/>
        </a:xfrm>
        <a:prstGeom prst="rect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56C0EE-D6E7-4E76-85A2-521F8B134C13}">
      <dsp:nvSpPr>
        <dsp:cNvPr id="0" name=""/>
        <dsp:cNvSpPr/>
      </dsp:nvSpPr>
      <dsp:spPr>
        <a:xfrm>
          <a:off x="776643" y="2765707"/>
          <a:ext cx="6087335" cy="19022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8486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kern="1200" dirty="0" smtClean="0"/>
            <a:t>האמנציפציה פורחת- יהודים משתלבים, לא רוצים לעזוב</a:t>
          </a:r>
          <a:endParaRPr lang="he-IL" sz="4000" kern="1200" dirty="0"/>
        </a:p>
      </dsp:txBody>
      <dsp:txXfrm>
        <a:off x="776643" y="2765707"/>
        <a:ext cx="6087335" cy="1902292"/>
      </dsp:txXfrm>
    </dsp:sp>
    <dsp:sp modelId="{60507979-1FD6-4AA4-8054-C065AD53C2AF}">
      <dsp:nvSpPr>
        <dsp:cNvPr id="0" name=""/>
        <dsp:cNvSpPr/>
      </dsp:nvSpPr>
      <dsp:spPr>
        <a:xfrm>
          <a:off x="523004" y="2490931"/>
          <a:ext cx="1331604" cy="1997407"/>
        </a:xfrm>
        <a:prstGeom prst="rect">
          <a:avLst/>
        </a:prstGeom>
        <a:solidFill>
          <a:schemeClr val="accent4">
            <a:tint val="50000"/>
            <a:hueOff val="11447524"/>
            <a:satOff val="-60156"/>
            <a:lumOff val="-4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ABC6E-FED2-4AFB-8784-F824701FE459}">
      <dsp:nvSpPr>
        <dsp:cNvPr id="0" name=""/>
        <dsp:cNvSpPr/>
      </dsp:nvSpPr>
      <dsp:spPr>
        <a:xfrm>
          <a:off x="13264" y="26497"/>
          <a:ext cx="6908800" cy="16256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dirty="0" smtClean="0"/>
            <a:t>פוגרומים- פרעות ביהודי רוסיה 1880-1882</a:t>
          </a:r>
          <a:r>
            <a:rPr lang="en-US" sz="3100" kern="1200" dirty="0" smtClean="0"/>
            <a:t/>
          </a:r>
          <a:br>
            <a:rPr lang="en-US" sz="3100" kern="1200" dirty="0" smtClean="0"/>
          </a:br>
          <a:r>
            <a:rPr lang="he-IL" sz="3100" kern="1200" dirty="0" smtClean="0"/>
            <a:t>מכונים "סופות נגב"</a:t>
          </a:r>
          <a:endParaRPr lang="he-IL" sz="3100" kern="1200" dirty="0"/>
        </a:p>
      </dsp:txBody>
      <dsp:txXfrm>
        <a:off x="60876" y="74109"/>
        <a:ext cx="5154651" cy="1530376"/>
      </dsp:txXfrm>
    </dsp:sp>
    <dsp:sp modelId="{E5FE53A2-20CE-46D4-868E-BEF3FD126F78}">
      <dsp:nvSpPr>
        <dsp:cNvPr id="0" name=""/>
        <dsp:cNvSpPr/>
      </dsp:nvSpPr>
      <dsp:spPr>
        <a:xfrm>
          <a:off x="609599" y="1896533"/>
          <a:ext cx="6908800" cy="1625600"/>
        </a:xfrm>
        <a:prstGeom prst="roundRect">
          <a:avLst>
            <a:gd name="adj" fmla="val 1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dirty="0" smtClean="0"/>
            <a:t>רוצים לצאת מרוסיה- פתרון:</a:t>
          </a:r>
          <a:r>
            <a:rPr lang="en-US" sz="3100" kern="1200" dirty="0" smtClean="0"/>
            <a:t/>
          </a:r>
          <a:br>
            <a:rPr lang="en-US" sz="3100" kern="1200" dirty="0" smtClean="0"/>
          </a:br>
          <a:r>
            <a:rPr lang="he-IL" sz="3100" kern="1200" dirty="0" smtClean="0"/>
            <a:t>לעלות לישראל ולהקים יישובים, לעסוק בחקלאות</a:t>
          </a:r>
          <a:endParaRPr lang="he-IL" sz="3100" kern="1200" dirty="0"/>
        </a:p>
      </dsp:txBody>
      <dsp:txXfrm>
        <a:off x="657211" y="1944145"/>
        <a:ext cx="5147335" cy="1530376"/>
      </dsp:txXfrm>
    </dsp:sp>
    <dsp:sp modelId="{9CAD2D6B-E7D7-4799-9F86-8F3A8BF04F46}">
      <dsp:nvSpPr>
        <dsp:cNvPr id="0" name=""/>
        <dsp:cNvSpPr/>
      </dsp:nvSpPr>
      <dsp:spPr>
        <a:xfrm>
          <a:off x="1219199" y="3793066"/>
          <a:ext cx="6908800" cy="1625600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100" kern="1200" dirty="0" smtClean="0"/>
            <a:t>קמים קבוצות קטנות בשם "חובבי ציון", שמארגנים את העלייה הראשונה לישראל</a:t>
          </a:r>
          <a:endParaRPr lang="he-IL" sz="3100" kern="1200" dirty="0"/>
        </a:p>
      </dsp:txBody>
      <dsp:txXfrm>
        <a:off x="1266811" y="3840678"/>
        <a:ext cx="5147335" cy="1530376"/>
      </dsp:txXfrm>
    </dsp:sp>
    <dsp:sp modelId="{1604A253-E96B-44CA-B7C6-166FD8659C53}">
      <dsp:nvSpPr>
        <dsp:cNvPr id="0" name=""/>
        <dsp:cNvSpPr/>
      </dsp:nvSpPr>
      <dsp:spPr>
        <a:xfrm>
          <a:off x="5852159" y="1232746"/>
          <a:ext cx="1056640" cy="10566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3600" kern="1200"/>
        </a:p>
      </dsp:txBody>
      <dsp:txXfrm>
        <a:off x="6089903" y="1232746"/>
        <a:ext cx="581152" cy="795122"/>
      </dsp:txXfrm>
    </dsp:sp>
    <dsp:sp modelId="{866AC208-F064-46E6-A50B-7F0F375A3356}">
      <dsp:nvSpPr>
        <dsp:cNvPr id="0" name=""/>
        <dsp:cNvSpPr/>
      </dsp:nvSpPr>
      <dsp:spPr>
        <a:xfrm>
          <a:off x="6461759" y="3118442"/>
          <a:ext cx="1056640" cy="10566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3600" kern="1200"/>
        </a:p>
      </dsp:txBody>
      <dsp:txXfrm>
        <a:off x="6699503" y="3118442"/>
        <a:ext cx="581152" cy="79512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3B2190-C2E2-4705-9AC3-8851C241469B}">
      <dsp:nvSpPr>
        <dsp:cNvPr id="0" name=""/>
        <dsp:cNvSpPr/>
      </dsp:nvSpPr>
      <dsp:spPr>
        <a:xfrm>
          <a:off x="8455" y="1469600"/>
          <a:ext cx="3651938" cy="2726094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110490" rIns="36830" bIns="36830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אוטואמנציפציה- זכויות לעצמי. היהודים צריכים לקחת את גורלם בידם, ולשלוט על עצמם במדינה משלהם</a:t>
          </a:r>
          <a:endParaRPr lang="he-IL" sz="2900" kern="1200" dirty="0"/>
        </a:p>
      </dsp:txBody>
      <dsp:txXfrm>
        <a:off x="72331" y="1533476"/>
        <a:ext cx="3524186" cy="2662218"/>
      </dsp:txXfrm>
    </dsp:sp>
    <dsp:sp modelId="{17EE6662-02A6-4595-A280-3C73B187D207}">
      <dsp:nvSpPr>
        <dsp:cNvPr id="0" name=""/>
        <dsp:cNvSpPr/>
      </dsp:nvSpPr>
      <dsp:spPr>
        <a:xfrm>
          <a:off x="8455" y="4195694"/>
          <a:ext cx="3651938" cy="11722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50800" bIns="0" numCol="1" spcCol="1270" anchor="ctr" anchorCtr="0">
          <a:noAutofit/>
        </a:bodyPr>
        <a:lstStyle/>
        <a:p>
          <a:pPr lvl="0" algn="l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kern="1200" dirty="0" smtClean="0"/>
            <a:t>מה האמונה שלהם?</a:t>
          </a:r>
          <a:endParaRPr lang="he-IL" sz="4000" kern="1200" dirty="0"/>
        </a:p>
      </dsp:txBody>
      <dsp:txXfrm>
        <a:off x="8455" y="4195694"/>
        <a:ext cx="2571787" cy="1172220"/>
      </dsp:txXfrm>
    </dsp:sp>
    <dsp:sp modelId="{C6085DA4-3676-432E-981E-72B3108C8BBC}">
      <dsp:nvSpPr>
        <dsp:cNvPr id="0" name=""/>
        <dsp:cNvSpPr/>
      </dsp:nvSpPr>
      <dsp:spPr>
        <a:xfrm>
          <a:off x="2683550" y="4381891"/>
          <a:ext cx="1278178" cy="1278178"/>
        </a:xfrm>
        <a:prstGeom prst="ellipse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25281B-F696-4606-B4F9-BD07043D607D}">
      <dsp:nvSpPr>
        <dsp:cNvPr id="0" name=""/>
        <dsp:cNvSpPr/>
      </dsp:nvSpPr>
      <dsp:spPr>
        <a:xfrm>
          <a:off x="4278389" y="1469600"/>
          <a:ext cx="3651938" cy="2726094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110490" rIns="36830" bIns="36830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להקים</a:t>
          </a:r>
          <a:r>
            <a:rPr lang="he-IL" sz="2900" kern="1200" baseline="0" dirty="0" smtClean="0"/>
            <a:t> יישובים- ובעתיד, מדינה</a:t>
          </a:r>
          <a:endParaRPr lang="he-IL" sz="2900" kern="1200" dirty="0"/>
        </a:p>
      </dsp:txBody>
      <dsp:txXfrm>
        <a:off x="4342265" y="1533476"/>
        <a:ext cx="3524186" cy="2662218"/>
      </dsp:txXfrm>
    </dsp:sp>
    <dsp:sp modelId="{647700CB-D2D8-4364-8CB0-D3DB5296B153}">
      <dsp:nvSpPr>
        <dsp:cNvPr id="0" name=""/>
        <dsp:cNvSpPr/>
      </dsp:nvSpPr>
      <dsp:spPr>
        <a:xfrm>
          <a:off x="4278389" y="4195694"/>
          <a:ext cx="3651938" cy="1172220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50800" bIns="0" numCol="1" spcCol="1270" anchor="ctr" anchorCtr="0">
          <a:noAutofit/>
        </a:bodyPr>
        <a:lstStyle/>
        <a:p>
          <a:pPr lvl="0" algn="l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kern="1200" dirty="0" smtClean="0"/>
            <a:t>מה הם רוצים?</a:t>
          </a:r>
          <a:endParaRPr lang="he-IL" sz="4000" kern="1200" dirty="0"/>
        </a:p>
      </dsp:txBody>
      <dsp:txXfrm>
        <a:off x="4278389" y="4195694"/>
        <a:ext cx="2571787" cy="1172220"/>
      </dsp:txXfrm>
    </dsp:sp>
    <dsp:sp modelId="{D5AA142F-1E62-4E2C-9139-ABE23961729E}">
      <dsp:nvSpPr>
        <dsp:cNvPr id="0" name=""/>
        <dsp:cNvSpPr/>
      </dsp:nvSpPr>
      <dsp:spPr>
        <a:xfrm>
          <a:off x="6953484" y="4381891"/>
          <a:ext cx="1278178" cy="1278178"/>
        </a:xfrm>
        <a:prstGeom prst="ellipse">
          <a:avLst/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19C8FA-7C02-4123-8583-4BE1A8F778E3}">
      <dsp:nvSpPr>
        <dsp:cNvPr id="0" name=""/>
        <dsp:cNvSpPr/>
      </dsp:nvSpPr>
      <dsp:spPr>
        <a:xfrm>
          <a:off x="8540069" y="1469600"/>
          <a:ext cx="3651938" cy="2726094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110490" rIns="36830" bIns="36830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900" kern="1200" dirty="0" smtClean="0"/>
            <a:t>כישלון האמנציפציה – פרעות ביהודי רוסיה</a:t>
          </a:r>
          <a:endParaRPr lang="he-IL" sz="2900" kern="1200" dirty="0"/>
        </a:p>
      </dsp:txBody>
      <dsp:txXfrm>
        <a:off x="8603945" y="1533476"/>
        <a:ext cx="3524186" cy="2662218"/>
      </dsp:txXfrm>
    </dsp:sp>
    <dsp:sp modelId="{D3E129A2-9BBB-4937-8EA7-02AE0AE56565}">
      <dsp:nvSpPr>
        <dsp:cNvPr id="0" name=""/>
        <dsp:cNvSpPr/>
      </dsp:nvSpPr>
      <dsp:spPr>
        <a:xfrm>
          <a:off x="8548323" y="4195694"/>
          <a:ext cx="3651938" cy="117222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50800" bIns="0" numCol="1" spcCol="1270" anchor="ctr" anchorCtr="0">
          <a:noAutofit/>
        </a:bodyPr>
        <a:lstStyle/>
        <a:p>
          <a:pPr lvl="0" algn="l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kern="1200" dirty="0" smtClean="0"/>
            <a:t>קמו בתגובה למה?</a:t>
          </a:r>
          <a:endParaRPr lang="he-IL" sz="4000" kern="1200" dirty="0"/>
        </a:p>
      </dsp:txBody>
      <dsp:txXfrm>
        <a:off x="8548323" y="4195694"/>
        <a:ext cx="2571787" cy="1172220"/>
      </dsp:txXfrm>
    </dsp:sp>
    <dsp:sp modelId="{87C94FB7-E51D-4797-86BD-34B7D942FC39}">
      <dsp:nvSpPr>
        <dsp:cNvPr id="0" name=""/>
        <dsp:cNvSpPr/>
      </dsp:nvSpPr>
      <dsp:spPr>
        <a:xfrm>
          <a:off x="11223418" y="4381891"/>
          <a:ext cx="1278178" cy="1278178"/>
        </a:xfrm>
        <a:prstGeom prst="ellipse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C5D8BF-7948-4AE6-933E-FB22A00A1225}">
      <dsp:nvSpPr>
        <dsp:cNvPr id="0" name=""/>
        <dsp:cNvSpPr/>
      </dsp:nvSpPr>
      <dsp:spPr>
        <a:xfrm>
          <a:off x="1744516" y="504"/>
          <a:ext cx="2974467" cy="165248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להביא יהודים לישראל </a:t>
          </a:r>
          <a:r>
            <a:rPr lang="he-IL" sz="2500" kern="1200" smtClean="0"/>
            <a:t>ולעסוק בהתיישבות</a:t>
          </a:r>
          <a:endParaRPr lang="he-IL" sz="2500" kern="1200" dirty="0"/>
        </a:p>
      </dsp:txBody>
      <dsp:txXfrm>
        <a:off x="1792916" y="48904"/>
        <a:ext cx="2877667" cy="1555682"/>
      </dsp:txXfrm>
    </dsp:sp>
    <dsp:sp modelId="{E807E73B-FBDF-4E3C-A023-DB6E17C48BC5}">
      <dsp:nvSpPr>
        <dsp:cNvPr id="0" name=""/>
        <dsp:cNvSpPr/>
      </dsp:nvSpPr>
      <dsp:spPr>
        <a:xfrm rot="5400000">
          <a:off x="2921721" y="1694550"/>
          <a:ext cx="620058" cy="7436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000" kern="1200"/>
        </a:p>
      </dsp:txBody>
      <dsp:txXfrm rot="-5400000">
        <a:off x="3008666" y="1756329"/>
        <a:ext cx="446170" cy="434041"/>
      </dsp:txXfrm>
    </dsp:sp>
    <dsp:sp modelId="{1CCD3A5D-31CA-427C-82D2-C5BE4F17A865}">
      <dsp:nvSpPr>
        <dsp:cNvPr id="0" name=""/>
        <dsp:cNvSpPr/>
      </dsp:nvSpPr>
      <dsp:spPr>
        <a:xfrm>
          <a:off x="1744516" y="2479731"/>
          <a:ext cx="2974467" cy="1652482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מושפע מהרעיון של מבשרי הציונות לא לחכות למשיח ושצריך להתחיל להתיישב</a:t>
          </a:r>
          <a:endParaRPr lang="he-IL" sz="2500" kern="1200" dirty="0"/>
        </a:p>
      </dsp:txBody>
      <dsp:txXfrm>
        <a:off x="1792916" y="2528131"/>
        <a:ext cx="2877667" cy="15556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3488A0-CF0A-48BD-B483-91A94DA83393}">
      <dsp:nvSpPr>
        <dsp:cNvPr id="0" name=""/>
        <dsp:cNvSpPr/>
      </dsp:nvSpPr>
      <dsp:spPr>
        <a:xfrm>
          <a:off x="1961066" y="505"/>
          <a:ext cx="2980816" cy="165600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kern="1200" dirty="0" smtClean="0"/>
            <a:t>לעסוק בחקלאות </a:t>
          </a:r>
          <a:endParaRPr lang="he-IL" sz="2300" kern="1200" dirty="0"/>
        </a:p>
      </dsp:txBody>
      <dsp:txXfrm>
        <a:off x="2009569" y="49008"/>
        <a:ext cx="2883810" cy="1559003"/>
      </dsp:txXfrm>
    </dsp:sp>
    <dsp:sp modelId="{E24BBF90-9661-475E-AFE4-5006E3182BF3}">
      <dsp:nvSpPr>
        <dsp:cNvPr id="0" name=""/>
        <dsp:cNvSpPr/>
      </dsp:nvSpPr>
      <dsp:spPr>
        <a:xfrm rot="5400000">
          <a:off x="3140972" y="1697914"/>
          <a:ext cx="621003" cy="7452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/>
        </a:p>
      </dsp:txBody>
      <dsp:txXfrm rot="-5400000">
        <a:off x="3227913" y="1760015"/>
        <a:ext cx="447122" cy="434702"/>
      </dsp:txXfrm>
    </dsp:sp>
    <dsp:sp modelId="{6C3C1E10-1716-4075-9E10-38C2D258A79A}">
      <dsp:nvSpPr>
        <dsp:cNvPr id="0" name=""/>
        <dsp:cNvSpPr/>
      </dsp:nvSpPr>
      <dsp:spPr>
        <a:xfrm>
          <a:off x="1961066" y="2484519"/>
          <a:ext cx="2980816" cy="1656009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300" kern="1200" dirty="0" smtClean="0"/>
            <a:t>מושפע מהרעיון של מבשרי הציונות שיהודים צריכים לעסוק בכלכלה </a:t>
          </a:r>
          <a:r>
            <a:rPr lang="he-IL" sz="2300" kern="1200" dirty="0" err="1" smtClean="0"/>
            <a:t>אמיתית</a:t>
          </a:r>
          <a:r>
            <a:rPr lang="he-IL" sz="2300" kern="1200" dirty="0" smtClean="0"/>
            <a:t>- חקלאות</a:t>
          </a:r>
          <a:endParaRPr lang="he-IL" sz="2300" kern="1200" dirty="0"/>
        </a:p>
      </dsp:txBody>
      <dsp:txXfrm>
        <a:off x="2009569" y="2533022"/>
        <a:ext cx="2883810" cy="15590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735A48-C4CD-4EF6-BF86-9AF8CC936366}">
      <dsp:nvSpPr>
        <dsp:cNvPr id="0" name=""/>
        <dsp:cNvSpPr/>
      </dsp:nvSpPr>
      <dsp:spPr>
        <a:xfrm rot="10800000">
          <a:off x="1737697" y="2526"/>
          <a:ext cx="5405120" cy="1505029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676" tIns="95250" rIns="17780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התאחדות אגודות חובבי ציון לתנועה אחת- חיבת ציון</a:t>
          </a:r>
          <a:endParaRPr lang="he-IL" sz="2500" kern="1200" dirty="0"/>
        </a:p>
      </dsp:txBody>
      <dsp:txXfrm rot="10800000">
        <a:off x="2113954" y="2526"/>
        <a:ext cx="5028863" cy="1505029"/>
      </dsp:txXfrm>
    </dsp:sp>
    <dsp:sp modelId="{857FC8D2-92CD-4AC7-AE53-08A3E406C19C}">
      <dsp:nvSpPr>
        <dsp:cNvPr id="0" name=""/>
        <dsp:cNvSpPr/>
      </dsp:nvSpPr>
      <dsp:spPr>
        <a:xfrm>
          <a:off x="985182" y="2526"/>
          <a:ext cx="1505029" cy="1505029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3C164-EAA2-4DAD-AA5E-696CA05ADABF}">
      <dsp:nvSpPr>
        <dsp:cNvPr id="0" name=""/>
        <dsp:cNvSpPr/>
      </dsp:nvSpPr>
      <dsp:spPr>
        <a:xfrm rot="10800000">
          <a:off x="1737697" y="1956818"/>
          <a:ext cx="5405120" cy="1505029"/>
        </a:xfrm>
        <a:prstGeom prst="homePlate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676" tIns="95250" rIns="17780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לקבל אישור מהממשלה הרוסית לקיום התנועה (ספוילר- לא קרה)</a:t>
          </a:r>
          <a:endParaRPr lang="he-IL" sz="2500" kern="1200" dirty="0"/>
        </a:p>
      </dsp:txBody>
      <dsp:txXfrm rot="10800000">
        <a:off x="2113954" y="1956818"/>
        <a:ext cx="5028863" cy="1505029"/>
      </dsp:txXfrm>
    </dsp:sp>
    <dsp:sp modelId="{761C3500-E461-40D3-B249-6C4AF19EFEA7}">
      <dsp:nvSpPr>
        <dsp:cNvPr id="0" name=""/>
        <dsp:cNvSpPr/>
      </dsp:nvSpPr>
      <dsp:spPr>
        <a:xfrm>
          <a:off x="985182" y="1956818"/>
          <a:ext cx="1505029" cy="1505029"/>
        </a:xfrm>
        <a:prstGeom prst="ellipse">
          <a:avLst/>
        </a:prstGeom>
        <a:solidFill>
          <a:schemeClr val="accent4">
            <a:tint val="50000"/>
            <a:hueOff val="5723762"/>
            <a:satOff val="-30078"/>
            <a:lumOff val="-2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50AE58-51CE-4CBF-A12A-E56F7CAACDDA}">
      <dsp:nvSpPr>
        <dsp:cNvPr id="0" name=""/>
        <dsp:cNvSpPr/>
      </dsp:nvSpPr>
      <dsp:spPr>
        <a:xfrm rot="10800000">
          <a:off x="1737697" y="3911110"/>
          <a:ext cx="5405120" cy="1505029"/>
        </a:xfrm>
        <a:prstGeom prst="homePlat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676" tIns="95250" rIns="177800" bIns="95250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500" kern="1200" dirty="0" smtClean="0"/>
            <a:t>התמקדות ביישובים הקיימים כבר ושליחת משלחות לעזור להם (כי העות'מניים לא מרשים עוד יישובים)</a:t>
          </a:r>
          <a:endParaRPr lang="he-IL" sz="2500" kern="1200" dirty="0"/>
        </a:p>
      </dsp:txBody>
      <dsp:txXfrm rot="10800000">
        <a:off x="2113954" y="3911110"/>
        <a:ext cx="5028863" cy="1505029"/>
      </dsp:txXfrm>
    </dsp:sp>
    <dsp:sp modelId="{3AE3C1E1-4145-47BC-8AC9-D78B72A41281}">
      <dsp:nvSpPr>
        <dsp:cNvPr id="0" name=""/>
        <dsp:cNvSpPr/>
      </dsp:nvSpPr>
      <dsp:spPr>
        <a:xfrm>
          <a:off x="985182" y="3911110"/>
          <a:ext cx="1505029" cy="1505029"/>
        </a:xfrm>
        <a:prstGeom prst="ellipse">
          <a:avLst/>
        </a:prstGeom>
        <a:solidFill>
          <a:schemeClr val="accent4">
            <a:tint val="50000"/>
            <a:hueOff val="11447524"/>
            <a:satOff val="-60156"/>
            <a:lumOff val="-4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29182-1250-4D29-BD42-D13EBE73E2FD}">
      <dsp:nvSpPr>
        <dsp:cNvPr id="0" name=""/>
        <dsp:cNvSpPr/>
      </dsp:nvSpPr>
      <dsp:spPr>
        <a:xfrm>
          <a:off x="1494779" y="459934"/>
          <a:ext cx="4954490" cy="15482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870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אין מספיק כסף</a:t>
          </a:r>
          <a:endParaRPr lang="he-IL" sz="2700" kern="1200" dirty="0"/>
        </a:p>
      </dsp:txBody>
      <dsp:txXfrm>
        <a:off x="1494779" y="459934"/>
        <a:ext cx="4954490" cy="1548278"/>
      </dsp:txXfrm>
    </dsp:sp>
    <dsp:sp modelId="{6D89ACCB-3CBC-429D-9CEA-BC1C4610BD96}">
      <dsp:nvSpPr>
        <dsp:cNvPr id="0" name=""/>
        <dsp:cNvSpPr/>
      </dsp:nvSpPr>
      <dsp:spPr>
        <a:xfrm>
          <a:off x="1288342" y="236294"/>
          <a:ext cx="1083794" cy="1625692"/>
        </a:xfrm>
        <a:prstGeom prst="rect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D20535-1418-4163-BC63-9E88565768A4}">
      <dsp:nvSpPr>
        <dsp:cNvPr id="0" name=""/>
        <dsp:cNvSpPr/>
      </dsp:nvSpPr>
      <dsp:spPr>
        <a:xfrm>
          <a:off x="1494779" y="2409044"/>
          <a:ext cx="4954490" cy="15482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870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יהודים לא רוצים לעבור לישראל המוזנחת, אלא לאמריקה הנוחה</a:t>
          </a:r>
          <a:endParaRPr lang="he-IL" sz="2700" kern="1200" dirty="0"/>
        </a:p>
      </dsp:txBody>
      <dsp:txXfrm>
        <a:off x="1494779" y="2409044"/>
        <a:ext cx="4954490" cy="1548278"/>
      </dsp:txXfrm>
    </dsp:sp>
    <dsp:sp modelId="{ABC20B4B-4675-4CB1-A238-853E507C20AD}">
      <dsp:nvSpPr>
        <dsp:cNvPr id="0" name=""/>
        <dsp:cNvSpPr/>
      </dsp:nvSpPr>
      <dsp:spPr>
        <a:xfrm>
          <a:off x="1288342" y="2185404"/>
          <a:ext cx="1083794" cy="1625692"/>
        </a:xfrm>
        <a:prstGeom prst="rect">
          <a:avLst/>
        </a:prstGeom>
        <a:solidFill>
          <a:schemeClr val="accent4">
            <a:tint val="50000"/>
            <a:hueOff val="5723762"/>
            <a:satOff val="-30078"/>
            <a:lumOff val="-2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EF78E4-FEA6-43AB-98D9-072127E31D6B}">
      <dsp:nvSpPr>
        <dsp:cNvPr id="0" name=""/>
        <dsp:cNvSpPr/>
      </dsp:nvSpPr>
      <dsp:spPr>
        <a:xfrm>
          <a:off x="1494779" y="4358155"/>
          <a:ext cx="4954490" cy="154827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8700" tIns="102870" rIns="102870" bIns="102870" numCol="1" spcCol="1270" anchor="ctr" anchorCtr="0">
          <a:noAutofit/>
        </a:bodyPr>
        <a:lstStyle/>
        <a:p>
          <a:pPr lvl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700" kern="1200" dirty="0" smtClean="0"/>
            <a:t>ריבים פנימיים,</a:t>
          </a:r>
          <a:r>
            <a:rPr lang="en-US" sz="2700" kern="1200" dirty="0" smtClean="0"/>
            <a:t> </a:t>
          </a:r>
          <a:r>
            <a:rPr lang="he-IL" sz="2700" kern="1200" dirty="0" smtClean="0"/>
            <a:t>בעיות הנהגה</a:t>
          </a:r>
          <a:r>
            <a:rPr lang="en-US" sz="2700" kern="1200" dirty="0" smtClean="0"/>
            <a:t/>
          </a:r>
          <a:br>
            <a:rPr lang="en-US" sz="2700" kern="1200" dirty="0" smtClean="0"/>
          </a:br>
          <a:r>
            <a:rPr lang="he-IL" sz="2700" kern="1200" dirty="0" smtClean="0"/>
            <a:t>והממשלה הרוסית אסרה על קיום התנועה הציונית</a:t>
          </a:r>
          <a:endParaRPr lang="he-IL" sz="2700" kern="1200" dirty="0"/>
        </a:p>
      </dsp:txBody>
      <dsp:txXfrm>
        <a:off x="1494779" y="4358155"/>
        <a:ext cx="4954490" cy="1548278"/>
      </dsp:txXfrm>
    </dsp:sp>
    <dsp:sp modelId="{5703F883-ABF0-46DA-B973-7AA25FDA9D5C}">
      <dsp:nvSpPr>
        <dsp:cNvPr id="0" name=""/>
        <dsp:cNvSpPr/>
      </dsp:nvSpPr>
      <dsp:spPr>
        <a:xfrm>
          <a:off x="1288342" y="4134515"/>
          <a:ext cx="1083794" cy="1625692"/>
        </a:xfrm>
        <a:prstGeom prst="rect">
          <a:avLst/>
        </a:prstGeom>
        <a:solidFill>
          <a:schemeClr val="accent4">
            <a:tint val="50000"/>
            <a:hueOff val="11447524"/>
            <a:satOff val="-60156"/>
            <a:lumOff val="-4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9161A1-A507-4B56-8131-EA868D932501}">
      <dsp:nvSpPr>
        <dsp:cNvPr id="0" name=""/>
        <dsp:cNvSpPr/>
      </dsp:nvSpPr>
      <dsp:spPr>
        <a:xfrm rot="5400000">
          <a:off x="-284170" y="287480"/>
          <a:ext cx="1894468" cy="132612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900" kern="1200" dirty="0" smtClean="0"/>
            <a:t>כמות</a:t>
          </a:r>
          <a:endParaRPr lang="he-IL" sz="3900" kern="1200" dirty="0"/>
        </a:p>
      </dsp:txBody>
      <dsp:txXfrm rot="-5400000">
        <a:off x="0" y="666374"/>
        <a:ext cx="1326128" cy="568340"/>
      </dsp:txXfrm>
    </dsp:sp>
    <dsp:sp modelId="{258742BF-FDE3-4329-9227-F70F0B29DF7B}">
      <dsp:nvSpPr>
        <dsp:cNvPr id="0" name=""/>
        <dsp:cNvSpPr/>
      </dsp:nvSpPr>
      <dsp:spPr>
        <a:xfrm rot="5400000">
          <a:off x="5778927" y="-4449488"/>
          <a:ext cx="1231404" cy="10137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מבשרי הציונות מעטים בודדים</a:t>
          </a:r>
          <a:endParaRPr lang="he-IL" sz="2500" kern="1200" dirty="0"/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חיבת ציון היא תנועה</a:t>
          </a:r>
          <a:endParaRPr lang="he-IL" sz="2500" kern="1200" dirty="0"/>
        </a:p>
      </dsp:txBody>
      <dsp:txXfrm rot="-5400000">
        <a:off x="1326128" y="63423"/>
        <a:ext cx="10076890" cy="1111180"/>
      </dsp:txXfrm>
    </dsp:sp>
    <dsp:sp modelId="{0EFC13D0-7585-45FB-B648-565D0653C900}">
      <dsp:nvSpPr>
        <dsp:cNvPr id="0" name=""/>
        <dsp:cNvSpPr/>
      </dsp:nvSpPr>
      <dsp:spPr>
        <a:xfrm rot="5400000">
          <a:off x="-284170" y="1990747"/>
          <a:ext cx="1894468" cy="1326128"/>
        </a:xfrm>
        <a:prstGeom prst="chevron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900" kern="1200" dirty="0" smtClean="0"/>
            <a:t>תגובה</a:t>
          </a:r>
          <a:endParaRPr lang="he-IL" sz="3900" kern="1200" dirty="0"/>
        </a:p>
      </dsp:txBody>
      <dsp:txXfrm rot="-5400000">
        <a:off x="0" y="2369641"/>
        <a:ext cx="1326128" cy="568340"/>
      </dsp:txXfrm>
    </dsp:sp>
    <dsp:sp modelId="{8BD99F92-7E4A-4F14-BA55-A4EC1806F797}">
      <dsp:nvSpPr>
        <dsp:cNvPr id="0" name=""/>
        <dsp:cNvSpPr/>
      </dsp:nvSpPr>
      <dsp:spPr>
        <a:xfrm rot="5400000">
          <a:off x="5778927" y="-2746221"/>
          <a:ext cx="1231404" cy="10137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97846"/>
              <a:satOff val="-23984"/>
              <a:lumOff val="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מבשרי הציונות- תגובה להתרחקות היהודים מארץ ישראל</a:t>
          </a:r>
          <a:endParaRPr lang="he-IL" sz="2500" kern="1200" dirty="0"/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חיבת ציון- תגובה לפרעות, כי היהודים עדיים שנואים וזרים ונרדפים </a:t>
          </a:r>
          <a:endParaRPr lang="he-IL" sz="2500" kern="1200" dirty="0"/>
        </a:p>
      </dsp:txBody>
      <dsp:txXfrm rot="-5400000">
        <a:off x="1326128" y="1766690"/>
        <a:ext cx="10076890" cy="1111180"/>
      </dsp:txXfrm>
    </dsp:sp>
    <dsp:sp modelId="{78F4BFA3-EA68-42E2-AB99-D58B001730B2}">
      <dsp:nvSpPr>
        <dsp:cNvPr id="0" name=""/>
        <dsp:cNvSpPr/>
      </dsp:nvSpPr>
      <dsp:spPr>
        <a:xfrm rot="5400000">
          <a:off x="-284170" y="3694014"/>
          <a:ext cx="1894468" cy="1326128"/>
        </a:xfrm>
        <a:prstGeom prst="chevron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3900" kern="1200" dirty="0" smtClean="0"/>
            <a:t>מניע</a:t>
          </a:r>
          <a:endParaRPr lang="he-IL" sz="3900" kern="1200" dirty="0"/>
        </a:p>
      </dsp:txBody>
      <dsp:txXfrm rot="-5400000">
        <a:off x="0" y="4072908"/>
        <a:ext cx="1326128" cy="568340"/>
      </dsp:txXfrm>
    </dsp:sp>
    <dsp:sp modelId="{19FA6BEA-EA05-4A16-BA5F-9923EF414435}">
      <dsp:nvSpPr>
        <dsp:cNvPr id="0" name=""/>
        <dsp:cNvSpPr/>
      </dsp:nvSpPr>
      <dsp:spPr>
        <a:xfrm rot="5400000">
          <a:off x="5778927" y="-1042955"/>
          <a:ext cx="1231404" cy="10137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מבשרי הציונות- לאומיות: רוצים שטח ליהודים, לשמר את המאפיינים והזהות היהודים המיוחדים</a:t>
          </a:r>
          <a:endParaRPr lang="he-IL" sz="2500" kern="1200" dirty="0"/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500" kern="1200" dirty="0" smtClean="0"/>
            <a:t>חיבת ציון- רדיפה ופחד: רוצים לצאת מרוסיה, כי הם נרדפים שם. </a:t>
          </a:r>
          <a:endParaRPr lang="he-IL" sz="2500" kern="1200" dirty="0"/>
        </a:p>
      </dsp:txBody>
      <dsp:txXfrm rot="-5400000">
        <a:off x="1326128" y="3469956"/>
        <a:ext cx="10076890" cy="1111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51118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0430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9068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2632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05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9794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8760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7425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3358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8753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3666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8A713-23AD-42BF-B49F-DBE72BC864D9}" type="datetimeFigureOut">
              <a:rPr lang="he-IL" smtClean="0"/>
              <a:t>ז'/ניסן/תשפ"ה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4AF9E-1DF3-4FBB-869C-B08043C320E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4322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57"/>
            <a:ext cx="12192000" cy="7023437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895060" y="755373"/>
            <a:ext cx="8083826" cy="978797"/>
          </a:xfrm>
        </p:spPr>
        <p:txBody>
          <a:bodyPr/>
          <a:lstStyle/>
          <a:p>
            <a:r>
              <a:rPr lang="he-IL" dirty="0" smtClean="0"/>
              <a:t>ציונות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8388626" y="2682081"/>
            <a:ext cx="3803374" cy="1655762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he-IL" dirty="0" smtClean="0"/>
              <a:t> מבשרי הציונות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e-IL" dirty="0" smtClean="0"/>
              <a:t>חיבת ציון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e-IL" dirty="0" smtClean="0"/>
              <a:t> הרצל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e-IL" dirty="0" smtClean="0"/>
              <a:t>סוגי ציונות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759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88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קודם כל – איפה אנחנו?</a:t>
            </a:r>
            <a:endParaRPr lang="he-IL" dirty="0"/>
          </a:p>
        </p:txBody>
      </p:sp>
      <p:cxnSp>
        <p:nvCxnSpPr>
          <p:cNvPr id="5" name="מחבר ישר 4"/>
          <p:cNvCxnSpPr/>
          <p:nvPr/>
        </p:nvCxnSpPr>
        <p:spPr>
          <a:xfrm>
            <a:off x="1152939" y="2703443"/>
            <a:ext cx="9965635" cy="1325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חץ למטה 5"/>
          <p:cNvSpPr/>
          <p:nvPr/>
        </p:nvSpPr>
        <p:spPr>
          <a:xfrm>
            <a:off x="1285461" y="2743200"/>
            <a:ext cx="45719" cy="10071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8" name="מחבר ישר 7"/>
          <p:cNvCxnSpPr/>
          <p:nvPr/>
        </p:nvCxnSpPr>
        <p:spPr>
          <a:xfrm>
            <a:off x="6520070" y="2716696"/>
            <a:ext cx="0" cy="1192695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מחבר ישר 9"/>
          <p:cNvCxnSpPr/>
          <p:nvPr/>
        </p:nvCxnSpPr>
        <p:spPr>
          <a:xfrm>
            <a:off x="11118574" y="2703443"/>
            <a:ext cx="0" cy="104692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חץ ימינה 10"/>
          <p:cNvSpPr/>
          <p:nvPr/>
        </p:nvSpPr>
        <p:spPr>
          <a:xfrm>
            <a:off x="10959548" y="2597426"/>
            <a:ext cx="394252" cy="238539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TextBox 11"/>
          <p:cNvSpPr txBox="1"/>
          <p:nvPr/>
        </p:nvSpPr>
        <p:spPr>
          <a:xfrm>
            <a:off x="742123" y="3885302"/>
            <a:ext cx="117944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המאה ה-18</a:t>
            </a:r>
            <a:endParaRPr lang="he-IL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10424491" y="3750365"/>
            <a:ext cx="107011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המאה ה-20</a:t>
            </a:r>
            <a:endParaRPr lang="he-IL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168349" y="4165863"/>
            <a:ext cx="202758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b="1" dirty="0" smtClean="0"/>
              <a:t>המאה ה-19</a:t>
            </a:r>
            <a:endParaRPr lang="he-IL" sz="4400" b="1" dirty="0"/>
          </a:p>
        </p:txBody>
      </p:sp>
      <p:sp>
        <p:nvSpPr>
          <p:cNvPr id="15" name="תרשים זרימה: סרט מנוקב 14"/>
          <p:cNvSpPr/>
          <p:nvPr/>
        </p:nvSpPr>
        <p:spPr>
          <a:xfrm>
            <a:off x="2937014" y="3244837"/>
            <a:ext cx="2491409" cy="1424609"/>
          </a:xfrm>
          <a:prstGeom prst="flowChartPunchedTa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סוציאליזם</a:t>
            </a:r>
            <a:endParaRPr lang="he-IL" sz="2800" dirty="0"/>
          </a:p>
        </p:txBody>
      </p:sp>
      <p:sp>
        <p:nvSpPr>
          <p:cNvPr id="16" name="פינה מקופלת 15"/>
          <p:cNvSpPr/>
          <p:nvPr/>
        </p:nvSpPr>
        <p:spPr>
          <a:xfrm>
            <a:off x="3939623" y="4997554"/>
            <a:ext cx="1778277" cy="174266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השכלה</a:t>
            </a:r>
            <a:endParaRPr lang="he-IL" sz="2800" dirty="0"/>
          </a:p>
        </p:txBody>
      </p:sp>
      <p:sp>
        <p:nvSpPr>
          <p:cNvPr id="17" name="מגילה אופקית 16"/>
          <p:cNvSpPr/>
          <p:nvPr/>
        </p:nvSpPr>
        <p:spPr>
          <a:xfrm>
            <a:off x="7535518" y="2988365"/>
            <a:ext cx="2213113" cy="1842052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solidFill>
                  <a:schemeClr val="tx1"/>
                </a:solidFill>
              </a:rPr>
              <a:t>אמנציפציה</a:t>
            </a:r>
            <a:endParaRPr lang="he-IL" sz="2800" dirty="0">
              <a:solidFill>
                <a:schemeClr val="tx1"/>
              </a:solidFill>
            </a:endParaRPr>
          </a:p>
        </p:txBody>
      </p:sp>
      <p:sp>
        <p:nvSpPr>
          <p:cNvPr id="18" name="מלבן מעוגל 17"/>
          <p:cNvSpPr/>
          <p:nvPr/>
        </p:nvSpPr>
        <p:spPr>
          <a:xfrm>
            <a:off x="7192618" y="5441502"/>
            <a:ext cx="2107096" cy="1298713"/>
          </a:xfrm>
          <a:prstGeom prst="roundRect">
            <a:avLst/>
          </a:prstGeom>
          <a:solidFill>
            <a:srgbClr val="F2484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/>
              <a:t>לאומיות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184096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מבשרי הציונות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כמו החצב שמבשר על הסתיו- הוא אומר שהוא מגיע, אבל הוא לא הסתיו בעצמו</a:t>
            </a:r>
          </a:p>
          <a:p>
            <a:r>
              <a:rPr lang="he-IL" dirty="0" smtClean="0"/>
              <a:t>מבשרי הציונות- הציונות בדרך, אבל הם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לא הציונות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74" y="2938670"/>
            <a:ext cx="4870173" cy="36526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692427" y="6591300"/>
            <a:ext cx="6546574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900" dirty="0" smtClean="0"/>
              <a:t>מאת 11</a:t>
            </a:r>
            <a:r>
              <a:rPr lang="en-US" sz="900" dirty="0" err="1" smtClean="0"/>
              <a:t>asaf</a:t>
            </a:r>
            <a:r>
              <a:rPr lang="en-US" sz="900" dirty="0" smtClean="0"/>
              <a:t> - </a:t>
            </a:r>
            <a:r>
              <a:rPr lang="he-IL" sz="900" dirty="0" smtClean="0"/>
              <a:t>נוצר </a:t>
            </a:r>
            <a:r>
              <a:rPr lang="he-IL" sz="900" dirty="0" err="1" smtClean="0"/>
              <a:t>על־ידי</a:t>
            </a:r>
            <a:r>
              <a:rPr lang="he-IL" sz="900" dirty="0" smtClean="0"/>
              <a:t> מעלה היצירה, </a:t>
            </a:r>
            <a:r>
              <a:rPr lang="en-US" sz="900" dirty="0" smtClean="0"/>
              <a:t>CC BY-SA 4.0, https://commons.wikimedia.org/w/index.php?curid=138945824</a:t>
            </a:r>
            <a:endParaRPr lang="he-IL" sz="900" dirty="0"/>
          </a:p>
        </p:txBody>
      </p:sp>
    </p:spTree>
    <p:extLst>
      <p:ext uri="{BB962C8B-B14F-4D97-AF65-F5344CB8AC3E}">
        <p14:creationId xmlns:p14="http://schemas.microsoft.com/office/powerpoint/2010/main" val="16785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0321" y="1149071"/>
            <a:ext cx="2877792" cy="4037499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6871" y="28206"/>
            <a:ext cx="10515600" cy="1325563"/>
          </a:xfrm>
        </p:spPr>
        <p:txBody>
          <a:bodyPr/>
          <a:lstStyle/>
          <a:p>
            <a:r>
              <a:rPr lang="he-IL" dirty="0" smtClean="0"/>
              <a:t>מבשרי הציונות- תחילת המאה ה-19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222513" y="5853161"/>
            <a:ext cx="10515600" cy="9021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 smtClean="0"/>
              <a:t>מלאי השראה מהתנועה של לאומיות ששוטפת את אירופה במאה ה19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גם הם רוצים שטח שהוא עבור יהודים</a:t>
            </a:r>
            <a:endParaRPr lang="he-IL" dirty="0"/>
          </a:p>
        </p:txBody>
      </p:sp>
      <p:sp>
        <p:nvSpPr>
          <p:cNvPr id="6" name="TextBox 5"/>
          <p:cNvSpPr txBox="1"/>
          <p:nvPr/>
        </p:nvSpPr>
        <p:spPr>
          <a:xfrm>
            <a:off x="3432313" y="1895061"/>
            <a:ext cx="170953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הרב צבי הירש </a:t>
            </a:r>
            <a:r>
              <a:rPr lang="he-IL" sz="3200" dirty="0" err="1" smtClean="0"/>
              <a:t>קלישר</a:t>
            </a:r>
            <a:r>
              <a:rPr lang="he-IL" sz="3200" dirty="0" smtClean="0"/>
              <a:t> </a:t>
            </a:r>
            <a:endParaRPr lang="he-IL" sz="3200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75" y="1206101"/>
            <a:ext cx="2767634" cy="3819335"/>
          </a:xfrm>
          <a:prstGeom prst="rect">
            <a:avLst/>
          </a:prstGeom>
        </p:spPr>
      </p:pic>
      <p:sp>
        <p:nvSpPr>
          <p:cNvPr id="8" name="מלבן מעוגל 7"/>
          <p:cNvSpPr/>
          <p:nvPr/>
        </p:nvSpPr>
        <p:spPr>
          <a:xfrm>
            <a:off x="3432313" y="3776870"/>
            <a:ext cx="2186609" cy="12485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b="1" dirty="0" smtClean="0"/>
              <a:t>ספר: דרישת ציון</a:t>
            </a:r>
            <a:endParaRPr lang="he-IL" sz="3200" b="1" dirty="0"/>
          </a:p>
        </p:txBody>
      </p:sp>
      <p:sp>
        <p:nvSpPr>
          <p:cNvPr id="9" name="מלבן מעוגל 8"/>
          <p:cNvSpPr/>
          <p:nvPr/>
        </p:nvSpPr>
        <p:spPr>
          <a:xfrm>
            <a:off x="6835430" y="3776870"/>
            <a:ext cx="2149544" cy="12722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ספר: מנחת יהודה</a:t>
            </a:r>
            <a:endParaRPr lang="he-IL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7328452" y="1895061"/>
            <a:ext cx="1531869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הרב יהודה אלקלעי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77796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מבשרי הציונות</a:t>
            </a:r>
            <a:endParaRPr lang="he-IL" dirty="0"/>
          </a:p>
        </p:txBody>
      </p:sp>
      <p:pic>
        <p:nvPicPr>
          <p:cNvPr id="6" name="מציין מיקום תוכן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87890" y="519170"/>
            <a:ext cx="12379890" cy="690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09389" y="365125"/>
            <a:ext cx="4171123" cy="1325563"/>
          </a:xfrm>
        </p:spPr>
        <p:txBody>
          <a:bodyPr>
            <a:normAutofit/>
          </a:bodyPr>
          <a:lstStyle/>
          <a:p>
            <a:r>
              <a:rPr lang="he-IL" sz="5400" b="1" dirty="0" smtClean="0">
                <a:solidFill>
                  <a:srgbClr val="0070C0"/>
                </a:solidFill>
              </a:rPr>
              <a:t>אמונות</a:t>
            </a:r>
            <a:r>
              <a:rPr lang="he-IL" sz="5400" b="1" dirty="0" smtClean="0"/>
              <a:t> </a:t>
            </a:r>
            <a:r>
              <a:rPr lang="he-IL" sz="5400" b="1" dirty="0" smtClean="0">
                <a:solidFill>
                  <a:srgbClr val="FF0000"/>
                </a:solidFill>
              </a:rPr>
              <a:t>ופעולות</a:t>
            </a:r>
            <a:endParaRPr lang="he-IL" sz="5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966970789"/>
              </p:ext>
            </p:extLst>
          </p:nvPr>
        </p:nvGraphicFramePr>
        <p:xfrm>
          <a:off x="1297056" y="3022105"/>
          <a:ext cx="6149009" cy="3835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1724907718"/>
              </p:ext>
            </p:extLst>
          </p:nvPr>
        </p:nvGraphicFramePr>
        <p:xfrm>
          <a:off x="-233570" y="3022105"/>
          <a:ext cx="3061252" cy="1682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פינה מקופלת 6"/>
          <p:cNvSpPr/>
          <p:nvPr/>
        </p:nvSpPr>
        <p:spPr>
          <a:xfrm>
            <a:off x="6718852" y="1690689"/>
            <a:ext cx="2676939" cy="27228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חקלאות ועבודת כפיים-</a:t>
            </a:r>
          </a:p>
          <a:p>
            <a:pPr algn="ctr"/>
            <a:r>
              <a:rPr lang="he-IL" sz="2400" dirty="0" smtClean="0"/>
              <a:t>יהודים צריכים להשתלב בכלכלה </a:t>
            </a:r>
            <a:r>
              <a:rPr lang="he-IL" sz="2400" dirty="0" err="1" smtClean="0"/>
              <a:t>אמיתית</a:t>
            </a:r>
            <a:endParaRPr lang="he-IL" sz="2400" dirty="0"/>
          </a:p>
        </p:txBody>
      </p:sp>
      <p:sp>
        <p:nvSpPr>
          <p:cNvPr id="8" name="פינה מקופלת 7"/>
          <p:cNvSpPr/>
          <p:nvPr/>
        </p:nvSpPr>
        <p:spPr>
          <a:xfrm>
            <a:off x="9607826" y="1690688"/>
            <a:ext cx="2436743" cy="262535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 smtClean="0"/>
              <a:t>לא לחכות למשיח-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he-IL" sz="2400" dirty="0" smtClean="0"/>
              <a:t>גאולה היא הדרגתית, ומתחילה במעשי אדם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86263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מבשרי הציונות תוצאה- הם הצליחו?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633274724"/>
              </p:ext>
            </p:extLst>
          </p:nvPr>
        </p:nvGraphicFramePr>
        <p:xfrm>
          <a:off x="2217530" y="1590261"/>
          <a:ext cx="7386983" cy="4764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604513" y="1439333"/>
            <a:ext cx="1749287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/>
              <a:t>לא</a:t>
            </a:r>
          </a:p>
          <a:p>
            <a:r>
              <a:rPr lang="he-IL" sz="3600" dirty="0" smtClean="0"/>
              <a:t>למה?</a:t>
            </a:r>
            <a:endParaRPr lang="he-IL" sz="3600" dirty="0"/>
          </a:p>
        </p:txBody>
      </p:sp>
    </p:spTree>
    <p:extLst>
      <p:ext uri="{BB962C8B-B14F-4D97-AF65-F5344CB8AC3E}">
        <p14:creationId xmlns:p14="http://schemas.microsoft.com/office/powerpoint/2010/main" val="26737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270" y="67089"/>
            <a:ext cx="12072730" cy="679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76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187633" y="139838"/>
            <a:ext cx="3892826" cy="1325563"/>
          </a:xfrm>
        </p:spPr>
        <p:txBody>
          <a:bodyPr/>
          <a:lstStyle/>
          <a:p>
            <a:r>
              <a:rPr lang="he-IL" dirty="0" smtClean="0"/>
              <a:t>חיבת ציון- התחלה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706678" y="3366053"/>
            <a:ext cx="3373781" cy="288897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 smtClean="0"/>
              <a:t>עלייה ראשונה לישראל (1882-1904):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מקימים את היישובים הראשונים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(גדרה, ראשון לציון, ראש פינה, נס ציונה, זיכרון יעקב...)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2308763360"/>
              </p:ext>
            </p:extLst>
          </p:nvPr>
        </p:nvGraphicFramePr>
        <p:xfrm>
          <a:off x="415234" y="65233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218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חיבת ציון- סוף המאה ה-19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313424" y="1825625"/>
            <a:ext cx="4040376" cy="4351338"/>
          </a:xfrm>
        </p:spPr>
        <p:txBody>
          <a:bodyPr/>
          <a:lstStyle/>
          <a:p>
            <a:pPr marL="0" indent="0">
              <a:buNone/>
            </a:pPr>
            <a:r>
              <a:rPr lang="he-IL" dirty="0" smtClean="0"/>
              <a:t>כל הקבוצות של "חובבי ציון" מתאחדות לקבוצה אחת- "חיבת ציון"</a:t>
            </a:r>
          </a:p>
          <a:p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69" y="106016"/>
            <a:ext cx="3740307" cy="58676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3116" y="1949797"/>
            <a:ext cx="272994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יהודה לייב </a:t>
            </a:r>
            <a:r>
              <a:rPr lang="he-IL" sz="3200" dirty="0" err="1" smtClean="0"/>
              <a:t>פינסקר</a:t>
            </a:r>
            <a:endParaRPr lang="he-IL" sz="3200" dirty="0"/>
          </a:p>
        </p:txBody>
      </p:sp>
      <p:sp>
        <p:nvSpPr>
          <p:cNvPr id="6" name="מלבן מעוגל 5"/>
          <p:cNvSpPr/>
          <p:nvPr/>
        </p:nvSpPr>
        <p:spPr>
          <a:xfrm>
            <a:off x="4131363" y="3286124"/>
            <a:ext cx="2835965" cy="18420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ספר: אוטואמנציפציה</a:t>
            </a:r>
            <a:endParaRPr lang="he-IL" sz="3200" dirty="0"/>
          </a:p>
        </p:txBody>
      </p:sp>
      <p:sp>
        <p:nvSpPr>
          <p:cNvPr id="7" name="חץ למטה 6"/>
          <p:cNvSpPr/>
          <p:nvPr/>
        </p:nvSpPr>
        <p:spPr>
          <a:xfrm>
            <a:off x="5314122" y="5367130"/>
            <a:ext cx="477078" cy="8098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TextBox 7"/>
          <p:cNvSpPr txBox="1"/>
          <p:nvPr/>
        </p:nvSpPr>
        <p:spPr>
          <a:xfrm>
            <a:off x="4131364" y="6176963"/>
            <a:ext cx="246822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/>
              <a:t>אמנציפציה עצמית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413457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חיבת הציון</a:t>
            </a:r>
            <a:endParaRPr lang="he-IL" dirty="0"/>
          </a:p>
        </p:txBody>
      </p:sp>
      <p:graphicFrame>
        <p:nvGraphicFramePr>
          <p:cNvPr id="5" name="דיאגרמה 4"/>
          <p:cNvGraphicFramePr/>
          <p:nvPr>
            <p:extLst>
              <p:ext uri="{D42A27DB-BD31-4B8C-83A1-F6EECF244321}">
                <p14:modId xmlns:p14="http://schemas.microsoft.com/office/powerpoint/2010/main" val="3684312369"/>
              </p:ext>
            </p:extLst>
          </p:nvPr>
        </p:nvGraphicFramePr>
        <p:xfrm>
          <a:off x="0" y="662608"/>
          <a:ext cx="12510052" cy="7129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23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129669" y="413376"/>
            <a:ext cx="4157870" cy="1325563"/>
          </a:xfrm>
        </p:spPr>
        <p:txBody>
          <a:bodyPr>
            <a:normAutofit/>
          </a:bodyPr>
          <a:lstStyle/>
          <a:p>
            <a:r>
              <a:rPr lang="he-IL" dirty="0" smtClean="0"/>
              <a:t>ועידת </a:t>
            </a:r>
            <a:r>
              <a:rPr lang="he-IL" dirty="0" err="1" smtClean="0"/>
              <a:t>קטוביץ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sz="3100" dirty="0" smtClean="0"/>
              <a:t>מתכנסים בעיר </a:t>
            </a:r>
            <a:r>
              <a:rPr lang="he-IL" sz="3100" dirty="0" err="1" smtClean="0"/>
              <a:t>קטוביץ</a:t>
            </a:r>
            <a:r>
              <a:rPr lang="he-IL" sz="3100" dirty="0" smtClean="0"/>
              <a:t> 1884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9513"/>
            <a:ext cx="5950226" cy="37363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08913" y="1290329"/>
            <a:ext cx="5035826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he-IL" sz="2800" dirty="0" smtClean="0"/>
              <a:t>ומתקבלות </a:t>
            </a:r>
            <a:r>
              <a:rPr lang="he-IL" sz="2800" dirty="0"/>
              <a:t>ההחלטות הבאות:</a:t>
            </a:r>
          </a:p>
        </p:txBody>
      </p:sp>
      <p:graphicFrame>
        <p:nvGraphicFramePr>
          <p:cNvPr id="6" name="דיאגרמה 5"/>
          <p:cNvGraphicFramePr/>
          <p:nvPr>
            <p:extLst>
              <p:ext uri="{D42A27DB-BD31-4B8C-83A1-F6EECF244321}">
                <p14:modId xmlns:p14="http://schemas.microsoft.com/office/powerpoint/2010/main" val="2765440385"/>
              </p:ext>
            </p:extLst>
          </p:nvPr>
        </p:nvGraphicFramePr>
        <p:xfrm>
          <a:off x="7129669" y="2615892"/>
          <a:ext cx="6463501" cy="4132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דיאגרמה 6"/>
          <p:cNvGraphicFramePr/>
          <p:nvPr>
            <p:extLst>
              <p:ext uri="{D42A27DB-BD31-4B8C-83A1-F6EECF244321}">
                <p14:modId xmlns:p14="http://schemas.microsoft.com/office/powerpoint/2010/main" val="85390223"/>
              </p:ext>
            </p:extLst>
          </p:nvPr>
        </p:nvGraphicFramePr>
        <p:xfrm>
          <a:off x="2906973" y="2607072"/>
          <a:ext cx="6902949" cy="4141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64375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8444" y="-22801"/>
            <a:ext cx="10515600" cy="1325563"/>
          </a:xfrm>
        </p:spPr>
        <p:txBody>
          <a:bodyPr/>
          <a:lstStyle/>
          <a:p>
            <a:r>
              <a:rPr lang="he-IL" dirty="0" smtClean="0"/>
              <a:t>עוד החלטות שהתקבלו </a:t>
            </a:r>
            <a:r>
              <a:rPr lang="he-IL" dirty="0" err="1" smtClean="0"/>
              <a:t>בועידת</a:t>
            </a:r>
            <a:r>
              <a:rPr lang="he-IL" dirty="0" smtClean="0"/>
              <a:t> </a:t>
            </a:r>
            <a:r>
              <a:rPr lang="he-IL" dirty="0" err="1" smtClean="0"/>
              <a:t>קטוביץ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131287506"/>
              </p:ext>
            </p:extLst>
          </p:nvPr>
        </p:nvGraphicFramePr>
        <p:xfrm>
          <a:off x="1501913" y="130276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2361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למה ועידת </a:t>
            </a:r>
            <a:r>
              <a:rPr lang="he-IL" dirty="0" err="1" smtClean="0"/>
              <a:t>קטוביץ</a:t>
            </a:r>
            <a:r>
              <a:rPr lang="he-IL" dirty="0" smtClean="0"/>
              <a:t> חשובה?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129748" y="1605585"/>
            <a:ext cx="10515600" cy="3634271"/>
          </a:xfrm>
        </p:spPr>
        <p:txBody>
          <a:bodyPr/>
          <a:lstStyle/>
          <a:p>
            <a:r>
              <a:rPr lang="he-IL" dirty="0" smtClean="0"/>
              <a:t>אירוע היסטורי! יהודים מתכנסים לדבר על העם היהודי ועתידו הלאומי. ולמעשה זה סלל את הדרך עבור הקונגרס הציוני הראשון שהתרחש 13 שנה אחר כך</a:t>
            </a:r>
          </a:p>
          <a:p>
            <a:pPr marL="0" indent="0">
              <a:buNone/>
            </a:pPr>
            <a:endParaRPr lang="he-IL" dirty="0" smtClean="0"/>
          </a:p>
          <a:p>
            <a:r>
              <a:rPr lang="he-IL" dirty="0" smtClean="0"/>
              <a:t>הכי חשוב- כסף! בזכות הועידה הברון רוטשילד,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היהודי העשיר, החליט להעניק תמיכה כלכלית לחיבת ציון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וליישוביה. בלעדיו, היו נכשלים כמו מבשרי הציונות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45" y="3648906"/>
            <a:ext cx="2634077" cy="2932677"/>
          </a:xfrm>
          <a:prstGeom prst="rect">
            <a:avLst/>
          </a:prstGeom>
        </p:spPr>
      </p:pic>
      <p:cxnSp>
        <p:nvCxnSpPr>
          <p:cNvPr id="6" name="מחבר חץ ישר 5"/>
          <p:cNvCxnSpPr/>
          <p:nvPr/>
        </p:nvCxnSpPr>
        <p:spPr>
          <a:xfrm flipH="1">
            <a:off x="2531165" y="4134678"/>
            <a:ext cx="2186609" cy="265044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תמונה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5157" y="4794057"/>
            <a:ext cx="2690191" cy="1958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399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77948" y="0"/>
            <a:ext cx="6317974" cy="1325563"/>
          </a:xfrm>
        </p:spPr>
        <p:txBody>
          <a:bodyPr/>
          <a:lstStyle/>
          <a:p>
            <a:r>
              <a:rPr lang="he-IL" dirty="0" smtClean="0"/>
              <a:t>חיבת ציון תוצאה- הם הצליחו?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394712" y="1771201"/>
            <a:ext cx="4555435" cy="1634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 smtClean="0"/>
              <a:t>לא, הם נכשלו, אבל בזכותם הייתה העלייה הראשונה לישראל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3898671282"/>
              </p:ext>
            </p:extLst>
          </p:nvPr>
        </p:nvGraphicFramePr>
        <p:xfrm>
          <a:off x="-755375" y="874644"/>
          <a:ext cx="7737613" cy="614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26147" y="3082643"/>
            <a:ext cx="152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/>
              <a:t>למה?</a:t>
            </a:r>
            <a:endParaRPr lang="he-IL" sz="3600" dirty="0"/>
          </a:p>
        </p:txBody>
      </p:sp>
      <p:sp>
        <p:nvSpPr>
          <p:cNvPr id="6" name="חץ ימינה 5"/>
          <p:cNvSpPr/>
          <p:nvPr/>
        </p:nvSpPr>
        <p:spPr>
          <a:xfrm rot="10800000">
            <a:off x="7624140" y="3261725"/>
            <a:ext cx="2160104" cy="11794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932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מה ההבדל בין מבשרי הציונות לחיבת ציון?</a:t>
            </a:r>
            <a:endParaRPr lang="he-IL" dirty="0"/>
          </a:p>
        </p:txBody>
      </p:sp>
      <p:graphicFrame>
        <p:nvGraphicFramePr>
          <p:cNvPr id="4" name="דיאגרמה 3"/>
          <p:cNvGraphicFramePr/>
          <p:nvPr>
            <p:extLst>
              <p:ext uri="{D42A27DB-BD31-4B8C-83A1-F6EECF244321}">
                <p14:modId xmlns:p14="http://schemas.microsoft.com/office/powerpoint/2010/main" val="1826524978"/>
              </p:ext>
            </p:extLst>
          </p:nvPr>
        </p:nvGraphicFramePr>
        <p:xfrm>
          <a:off x="364434" y="1384725"/>
          <a:ext cx="11463131" cy="5307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755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463</Words>
  <Application>Microsoft Office PowerPoint</Application>
  <PresentationFormat>מסך רחב</PresentationFormat>
  <Paragraphs>84</Paragraphs>
  <Slides>17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</vt:lpstr>
      <vt:lpstr>ערכת נושא Office</vt:lpstr>
      <vt:lpstr>ציונות</vt:lpstr>
      <vt:lpstr>מצגת של PowerPoint‏</vt:lpstr>
      <vt:lpstr>קודם כל – איפה אנחנו?</vt:lpstr>
      <vt:lpstr>מבשרי הציונות</vt:lpstr>
      <vt:lpstr>מבשרי הציונות- תחילת המאה ה-19</vt:lpstr>
      <vt:lpstr>מבשרי הציונות</vt:lpstr>
      <vt:lpstr>אמונות ופעולות</vt:lpstr>
      <vt:lpstr>מבשרי הציונות תוצאה- הם הצליחו?</vt:lpstr>
      <vt:lpstr>מצגת של PowerPoint‏</vt:lpstr>
      <vt:lpstr>חיבת ציון- התחלה </vt:lpstr>
      <vt:lpstr>חיבת ציון- סוף המאה ה-19</vt:lpstr>
      <vt:lpstr>חיבת הציון</vt:lpstr>
      <vt:lpstr>ועידת קטוביץ מתכנסים בעיר קטוביץ 1884</vt:lpstr>
      <vt:lpstr>עוד החלטות שהתקבלו בועידת קטוביץ</vt:lpstr>
      <vt:lpstr>למה ועידת קטוביץ חשובה?</vt:lpstr>
      <vt:lpstr>חיבת ציון תוצאה- הם הצליחו?</vt:lpstr>
      <vt:lpstr>מה ההבדל בין מבשרי הציונות לחיבת ציון?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ציונות</dc:title>
  <dc:creator>user</dc:creator>
  <cp:lastModifiedBy>Hadas Markowitz</cp:lastModifiedBy>
  <cp:revision>33</cp:revision>
  <dcterms:created xsi:type="dcterms:W3CDTF">2025-02-11T10:21:09Z</dcterms:created>
  <dcterms:modified xsi:type="dcterms:W3CDTF">2025-04-05T21:45:48Z</dcterms:modified>
</cp:coreProperties>
</file>