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75" r:id="rId3"/>
    <p:sldId id="261" r:id="rId4"/>
    <p:sldId id="274" r:id="rId5"/>
    <p:sldId id="267" r:id="rId6"/>
    <p:sldId id="262" r:id="rId7"/>
    <p:sldId id="268" r:id="rId8"/>
    <p:sldId id="263" r:id="rId9"/>
    <p:sldId id="264" r:id="rId10"/>
    <p:sldId id="266" r:id="rId11"/>
    <p:sldId id="265" r:id="rId12"/>
    <p:sldId id="277" r:id="rId13"/>
    <p:sldId id="278" r:id="rId14"/>
    <p:sldId id="279" r:id="rId15"/>
    <p:sldId id="273" r:id="rId16"/>
    <p:sldId id="257" r:id="rId17"/>
    <p:sldId id="258" r:id="rId18"/>
    <p:sldId id="269" r:id="rId19"/>
    <p:sldId id="259" r:id="rId20"/>
    <p:sldId id="276" r:id="rId21"/>
    <p:sldId id="270" r:id="rId22"/>
    <p:sldId id="272" r:id="rId23"/>
    <p:sldId id="271" r:id="rId24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118" autoAdjust="0"/>
    <p:restoredTop sz="94291" autoAdjust="0"/>
  </p:normalViewPr>
  <p:slideViewPr>
    <p:cSldViewPr snapToGrid="0">
      <p:cViewPr varScale="1">
        <p:scale>
          <a:sx n="72" d="100"/>
          <a:sy n="72" d="100"/>
        </p:scale>
        <p:origin x="624" y="78"/>
      </p:cViewPr>
      <p:guideLst/>
    </p:cSldViewPr>
  </p:slideViewPr>
  <p:outlineViewPr>
    <p:cViewPr>
      <p:scale>
        <a:sx n="33" d="100"/>
        <a:sy n="33" d="100"/>
      </p:scale>
      <p:origin x="0" y="-572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A4BA07-C4CF-41DE-8958-1B61A8921098}" type="doc">
      <dgm:prSet loTypeId="urn:microsoft.com/office/officeart/2005/8/layout/process1" loCatId="process" qsTypeId="urn:microsoft.com/office/officeart/2005/8/quickstyle/simple1" qsCatId="simple" csTypeId="urn:microsoft.com/office/officeart/2005/8/colors/colorful3" csCatId="colorful" phldr="1"/>
      <dgm:spPr/>
    </dgm:pt>
    <dgm:pt modelId="{0FE267FC-D40C-495C-AFF0-D3E31DE666AA}">
      <dgm:prSet phldrT="[טקסט]"/>
      <dgm:spPr/>
      <dgm:t>
        <a:bodyPr/>
        <a:lstStyle/>
        <a:p>
          <a:pPr rtl="1"/>
          <a:r>
            <a:rPr lang="he-IL" dirty="0" smtClean="0"/>
            <a:t>מבין שנדרש כאן פתרון לאומי פוליטי</a:t>
          </a:r>
          <a:endParaRPr lang="he-IL" dirty="0"/>
        </a:p>
      </dgm:t>
    </dgm:pt>
    <dgm:pt modelId="{31FCE186-0032-41B6-9354-18C1E3C1FFB5}" type="parTrans" cxnId="{7297E989-FDE1-4AB5-AA14-E79BDCACE14E}">
      <dgm:prSet/>
      <dgm:spPr/>
      <dgm:t>
        <a:bodyPr/>
        <a:lstStyle/>
        <a:p>
          <a:pPr rtl="1"/>
          <a:endParaRPr lang="he-IL"/>
        </a:p>
      </dgm:t>
    </dgm:pt>
    <dgm:pt modelId="{5473AFD0-C3C2-438C-A273-3765A7F160CF}" type="sibTrans" cxnId="{7297E989-FDE1-4AB5-AA14-E79BDCACE14E}">
      <dgm:prSet/>
      <dgm:spPr/>
      <dgm:t>
        <a:bodyPr/>
        <a:lstStyle/>
        <a:p>
          <a:pPr rtl="1"/>
          <a:endParaRPr lang="he-IL"/>
        </a:p>
      </dgm:t>
    </dgm:pt>
    <dgm:pt modelId="{82809EF3-79C3-42E3-B64F-9265C52EBEB9}">
      <dgm:prSet phldrT="[טקסט]"/>
      <dgm:spPr>
        <a:solidFill>
          <a:srgbClr val="FFC000"/>
        </a:solidFill>
      </dgm:spPr>
      <dgm:t>
        <a:bodyPr/>
        <a:lstStyle/>
        <a:p>
          <a:pPr rtl="1"/>
          <a:r>
            <a:rPr lang="he-IL" dirty="0" smtClean="0"/>
            <a:t>משפט דרייפוס</a:t>
          </a:r>
          <a:endParaRPr lang="he-IL" dirty="0"/>
        </a:p>
      </dgm:t>
    </dgm:pt>
    <dgm:pt modelId="{3DB67B2E-6357-4FC5-9A29-BC000414C671}" type="parTrans" cxnId="{E778BE4D-94B5-46CB-86BD-9EA489A4E1D0}">
      <dgm:prSet/>
      <dgm:spPr/>
      <dgm:t>
        <a:bodyPr/>
        <a:lstStyle/>
        <a:p>
          <a:pPr rtl="1"/>
          <a:endParaRPr lang="he-IL"/>
        </a:p>
      </dgm:t>
    </dgm:pt>
    <dgm:pt modelId="{9FE20B41-8B0A-4C57-B270-FBAF55737853}" type="sibTrans" cxnId="{E778BE4D-94B5-46CB-86BD-9EA489A4E1D0}">
      <dgm:prSet/>
      <dgm:spPr/>
      <dgm:t>
        <a:bodyPr/>
        <a:lstStyle/>
        <a:p>
          <a:pPr rtl="1"/>
          <a:endParaRPr lang="he-IL"/>
        </a:p>
      </dgm:t>
    </dgm:pt>
    <dgm:pt modelId="{34D4EB26-E556-48F4-B9CB-792806964AB6}">
      <dgm:prSet phldrT="[טקסט]"/>
      <dgm:spPr/>
      <dgm:t>
        <a:bodyPr/>
        <a:lstStyle/>
        <a:p>
          <a:pPr rtl="1"/>
          <a:r>
            <a:rPr lang="he-IL" dirty="0" smtClean="0"/>
            <a:t>לא מתעניין ביהדות,</a:t>
          </a:r>
          <a:r>
            <a:rPr lang="en-US" dirty="0" smtClean="0"/>
            <a:t/>
          </a:r>
          <a:br>
            <a:rPr lang="en-US" dirty="0" smtClean="0"/>
          </a:br>
          <a:r>
            <a:rPr lang="he-IL" dirty="0" smtClean="0"/>
            <a:t>חושב שהפתרון הוא שכל היהודים יתנצרו ויתבוללו</a:t>
          </a:r>
          <a:endParaRPr lang="he-IL" dirty="0"/>
        </a:p>
      </dgm:t>
    </dgm:pt>
    <dgm:pt modelId="{1C58D460-5D6E-40D4-9AF2-C3CD111FF59C}" type="parTrans" cxnId="{6A2002B4-9DC2-450E-869A-E46F2CE5C1B9}">
      <dgm:prSet/>
      <dgm:spPr/>
      <dgm:t>
        <a:bodyPr/>
        <a:lstStyle/>
        <a:p>
          <a:pPr rtl="1"/>
          <a:endParaRPr lang="he-IL"/>
        </a:p>
      </dgm:t>
    </dgm:pt>
    <dgm:pt modelId="{F8F0AED6-8F21-42C9-A3A9-1B1ED5091EA4}" type="sibTrans" cxnId="{6A2002B4-9DC2-450E-869A-E46F2CE5C1B9}">
      <dgm:prSet/>
      <dgm:spPr/>
      <dgm:t>
        <a:bodyPr/>
        <a:lstStyle/>
        <a:p>
          <a:pPr rtl="1"/>
          <a:endParaRPr lang="he-IL"/>
        </a:p>
      </dgm:t>
    </dgm:pt>
    <dgm:pt modelId="{9F2BE6ED-D67D-4F62-AECD-9DF2B82A8DE6}" type="pres">
      <dgm:prSet presAssocID="{18A4BA07-C4CF-41DE-8958-1B61A8921098}" presName="Name0" presStyleCnt="0">
        <dgm:presLayoutVars>
          <dgm:dir/>
          <dgm:resizeHandles val="exact"/>
        </dgm:presLayoutVars>
      </dgm:prSet>
      <dgm:spPr/>
    </dgm:pt>
    <dgm:pt modelId="{A856EEE9-A792-4713-9A3C-FE30BBCEA126}" type="pres">
      <dgm:prSet presAssocID="{0FE267FC-D40C-495C-AFF0-D3E31DE666A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333FF40-3E85-4F99-8130-885690005226}" type="pres">
      <dgm:prSet presAssocID="{5473AFD0-C3C2-438C-A273-3765A7F160CF}" presName="sibTrans" presStyleLbl="sibTrans2D1" presStyleIdx="0" presStyleCnt="2" custAng="10800000"/>
      <dgm:spPr/>
      <dgm:t>
        <a:bodyPr/>
        <a:lstStyle/>
        <a:p>
          <a:pPr rtl="1"/>
          <a:endParaRPr lang="he-IL"/>
        </a:p>
      </dgm:t>
    </dgm:pt>
    <dgm:pt modelId="{EC1EA6F6-5E68-49CA-9010-5845DCBCC4CD}" type="pres">
      <dgm:prSet presAssocID="{5473AFD0-C3C2-438C-A273-3765A7F160CF}" presName="connectorText" presStyleLbl="sibTrans2D1" presStyleIdx="0" presStyleCnt="2"/>
      <dgm:spPr/>
      <dgm:t>
        <a:bodyPr/>
        <a:lstStyle/>
        <a:p>
          <a:pPr rtl="1"/>
          <a:endParaRPr lang="he-IL"/>
        </a:p>
      </dgm:t>
    </dgm:pt>
    <dgm:pt modelId="{1ED40158-DB4F-4265-9CA2-B4C94B96F677}" type="pres">
      <dgm:prSet presAssocID="{82809EF3-79C3-42E3-B64F-9265C52EBEB9}" presName="node" presStyleLbl="node1" presStyleIdx="1" presStyleCnt="3" custLinFactNeighborY="239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59AFAD5-330D-4594-A558-F408399F26B6}" type="pres">
      <dgm:prSet presAssocID="{9FE20B41-8B0A-4C57-B270-FBAF55737853}" presName="sibTrans" presStyleLbl="sibTrans2D1" presStyleIdx="1" presStyleCnt="2" custAng="10800000"/>
      <dgm:spPr/>
      <dgm:t>
        <a:bodyPr/>
        <a:lstStyle/>
        <a:p>
          <a:pPr rtl="1"/>
          <a:endParaRPr lang="he-IL"/>
        </a:p>
      </dgm:t>
    </dgm:pt>
    <dgm:pt modelId="{5DF617D3-BA2B-4D3A-A90C-942EC00E3C1D}" type="pres">
      <dgm:prSet presAssocID="{9FE20B41-8B0A-4C57-B270-FBAF55737853}" presName="connectorText" presStyleLbl="sibTrans2D1" presStyleIdx="1" presStyleCnt="2"/>
      <dgm:spPr/>
      <dgm:t>
        <a:bodyPr/>
        <a:lstStyle/>
        <a:p>
          <a:pPr rtl="1"/>
          <a:endParaRPr lang="he-IL"/>
        </a:p>
      </dgm:t>
    </dgm:pt>
    <dgm:pt modelId="{A917143B-456C-4EE3-8C30-EA4F63865AA9}" type="pres">
      <dgm:prSet presAssocID="{34D4EB26-E556-48F4-B9CB-792806964AB6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AF8EC741-FAA8-45F1-9089-B0D647F436DD}" type="presOf" srcId="{34D4EB26-E556-48F4-B9CB-792806964AB6}" destId="{A917143B-456C-4EE3-8C30-EA4F63865AA9}" srcOrd="0" destOrd="0" presId="urn:microsoft.com/office/officeart/2005/8/layout/process1"/>
    <dgm:cxn modelId="{9B5C221D-17DF-46F1-8800-83381976CB90}" type="presOf" srcId="{0FE267FC-D40C-495C-AFF0-D3E31DE666AA}" destId="{A856EEE9-A792-4713-9A3C-FE30BBCEA126}" srcOrd="0" destOrd="0" presId="urn:microsoft.com/office/officeart/2005/8/layout/process1"/>
    <dgm:cxn modelId="{7297E989-FDE1-4AB5-AA14-E79BDCACE14E}" srcId="{18A4BA07-C4CF-41DE-8958-1B61A8921098}" destId="{0FE267FC-D40C-495C-AFF0-D3E31DE666AA}" srcOrd="0" destOrd="0" parTransId="{31FCE186-0032-41B6-9354-18C1E3C1FFB5}" sibTransId="{5473AFD0-C3C2-438C-A273-3765A7F160CF}"/>
    <dgm:cxn modelId="{C3B28B85-09EF-406A-B64B-5520847D5F79}" type="presOf" srcId="{9FE20B41-8B0A-4C57-B270-FBAF55737853}" destId="{059AFAD5-330D-4594-A558-F408399F26B6}" srcOrd="0" destOrd="0" presId="urn:microsoft.com/office/officeart/2005/8/layout/process1"/>
    <dgm:cxn modelId="{6A2002B4-9DC2-450E-869A-E46F2CE5C1B9}" srcId="{18A4BA07-C4CF-41DE-8958-1B61A8921098}" destId="{34D4EB26-E556-48F4-B9CB-792806964AB6}" srcOrd="2" destOrd="0" parTransId="{1C58D460-5D6E-40D4-9AF2-C3CD111FF59C}" sibTransId="{F8F0AED6-8F21-42C9-A3A9-1B1ED5091EA4}"/>
    <dgm:cxn modelId="{12D611C0-8808-457A-AF89-ABD08D486818}" type="presOf" srcId="{5473AFD0-C3C2-438C-A273-3765A7F160CF}" destId="{EC1EA6F6-5E68-49CA-9010-5845DCBCC4CD}" srcOrd="1" destOrd="0" presId="urn:microsoft.com/office/officeart/2005/8/layout/process1"/>
    <dgm:cxn modelId="{1CDFDEF3-2F22-4D9A-8E7C-34D6C2099B37}" type="presOf" srcId="{9FE20B41-8B0A-4C57-B270-FBAF55737853}" destId="{5DF617D3-BA2B-4D3A-A90C-942EC00E3C1D}" srcOrd="1" destOrd="0" presId="urn:microsoft.com/office/officeart/2005/8/layout/process1"/>
    <dgm:cxn modelId="{E778BE4D-94B5-46CB-86BD-9EA489A4E1D0}" srcId="{18A4BA07-C4CF-41DE-8958-1B61A8921098}" destId="{82809EF3-79C3-42E3-B64F-9265C52EBEB9}" srcOrd="1" destOrd="0" parTransId="{3DB67B2E-6357-4FC5-9A29-BC000414C671}" sibTransId="{9FE20B41-8B0A-4C57-B270-FBAF55737853}"/>
    <dgm:cxn modelId="{BF853CDF-832D-43CA-BB86-A6680F8E6FCC}" type="presOf" srcId="{18A4BA07-C4CF-41DE-8958-1B61A8921098}" destId="{9F2BE6ED-D67D-4F62-AECD-9DF2B82A8DE6}" srcOrd="0" destOrd="0" presId="urn:microsoft.com/office/officeart/2005/8/layout/process1"/>
    <dgm:cxn modelId="{D3F956F4-4A98-4950-8A24-BF91556DA3F9}" type="presOf" srcId="{82809EF3-79C3-42E3-B64F-9265C52EBEB9}" destId="{1ED40158-DB4F-4265-9CA2-B4C94B96F677}" srcOrd="0" destOrd="0" presId="urn:microsoft.com/office/officeart/2005/8/layout/process1"/>
    <dgm:cxn modelId="{910394A7-3B28-4B73-B223-513AA10F2AFD}" type="presOf" srcId="{5473AFD0-C3C2-438C-A273-3765A7F160CF}" destId="{D333FF40-3E85-4F99-8130-885690005226}" srcOrd="0" destOrd="0" presId="urn:microsoft.com/office/officeart/2005/8/layout/process1"/>
    <dgm:cxn modelId="{396CE480-7409-43B1-8B78-BC8BBCC0A8D2}" type="presParOf" srcId="{9F2BE6ED-D67D-4F62-AECD-9DF2B82A8DE6}" destId="{A856EEE9-A792-4713-9A3C-FE30BBCEA126}" srcOrd="0" destOrd="0" presId="urn:microsoft.com/office/officeart/2005/8/layout/process1"/>
    <dgm:cxn modelId="{07B171C7-8123-419A-A53D-EC568B8B1987}" type="presParOf" srcId="{9F2BE6ED-D67D-4F62-AECD-9DF2B82A8DE6}" destId="{D333FF40-3E85-4F99-8130-885690005226}" srcOrd="1" destOrd="0" presId="urn:microsoft.com/office/officeart/2005/8/layout/process1"/>
    <dgm:cxn modelId="{9796D01C-432E-4B1B-BAC8-B8E378F18132}" type="presParOf" srcId="{D333FF40-3E85-4F99-8130-885690005226}" destId="{EC1EA6F6-5E68-49CA-9010-5845DCBCC4CD}" srcOrd="0" destOrd="0" presId="urn:microsoft.com/office/officeart/2005/8/layout/process1"/>
    <dgm:cxn modelId="{526F84C3-8961-4A7B-8A3B-88138DA434AF}" type="presParOf" srcId="{9F2BE6ED-D67D-4F62-AECD-9DF2B82A8DE6}" destId="{1ED40158-DB4F-4265-9CA2-B4C94B96F677}" srcOrd="2" destOrd="0" presId="urn:microsoft.com/office/officeart/2005/8/layout/process1"/>
    <dgm:cxn modelId="{E7B21B35-A741-4EF6-BB3C-3712FD466FA6}" type="presParOf" srcId="{9F2BE6ED-D67D-4F62-AECD-9DF2B82A8DE6}" destId="{059AFAD5-330D-4594-A558-F408399F26B6}" srcOrd="3" destOrd="0" presId="urn:microsoft.com/office/officeart/2005/8/layout/process1"/>
    <dgm:cxn modelId="{69958F5E-F6D5-4B7B-AFA3-4DC3455228FE}" type="presParOf" srcId="{059AFAD5-330D-4594-A558-F408399F26B6}" destId="{5DF617D3-BA2B-4D3A-A90C-942EC00E3C1D}" srcOrd="0" destOrd="0" presId="urn:microsoft.com/office/officeart/2005/8/layout/process1"/>
    <dgm:cxn modelId="{C8A0DADE-D22F-4F2A-A6B1-6275589FBDE7}" type="presParOf" srcId="{9F2BE6ED-D67D-4F62-AECD-9DF2B82A8DE6}" destId="{A917143B-456C-4EE3-8C30-EA4F63865AA9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1B0590A-2F14-4DEC-9DEA-6745AA535CA7}" type="doc">
      <dgm:prSet loTypeId="urn:microsoft.com/office/officeart/2005/8/layout/pList2" loCatId="list" qsTypeId="urn:microsoft.com/office/officeart/2005/8/quickstyle/simple1" qsCatId="simple" csTypeId="urn:microsoft.com/office/officeart/2005/8/colors/colorful4" csCatId="colorful" phldr="1"/>
      <dgm:spPr/>
    </dgm:pt>
    <dgm:pt modelId="{8770D408-1703-4D90-B96C-42041F7B3ACF}">
      <dgm:prSet/>
      <dgm:spPr/>
      <dgm:t>
        <a:bodyPr/>
        <a:lstStyle/>
        <a:p>
          <a:pPr rtl="1"/>
          <a:r>
            <a:rPr lang="he-IL" smtClean="0"/>
            <a:t>וועדות שיוצרות קשר עם נציגים וממשלות העולם</a:t>
          </a:r>
          <a:endParaRPr lang="he-IL"/>
        </a:p>
      </dgm:t>
    </dgm:pt>
    <dgm:pt modelId="{DDF13F91-C3FC-4531-BD81-8953BB34596B}" type="sibTrans" cxnId="{55607C46-7023-4084-96A8-8D35DF7AD4AF}">
      <dgm:prSet/>
      <dgm:spPr/>
      <dgm:t>
        <a:bodyPr/>
        <a:lstStyle/>
        <a:p>
          <a:pPr rtl="1"/>
          <a:endParaRPr lang="he-IL"/>
        </a:p>
      </dgm:t>
    </dgm:pt>
    <dgm:pt modelId="{745D7C81-136B-4BF7-A3A6-8D829470D92B}" type="parTrans" cxnId="{55607C46-7023-4084-96A8-8D35DF7AD4AF}">
      <dgm:prSet/>
      <dgm:spPr/>
      <dgm:t>
        <a:bodyPr/>
        <a:lstStyle/>
        <a:p>
          <a:pPr rtl="1"/>
          <a:endParaRPr lang="he-IL"/>
        </a:p>
      </dgm:t>
    </dgm:pt>
    <dgm:pt modelId="{8E9FF29C-F3AD-491F-9B19-41E47C4204EB}">
      <dgm:prSet/>
      <dgm:spPr/>
      <dgm:t>
        <a:bodyPr/>
        <a:lstStyle/>
        <a:p>
          <a:pPr rtl="1"/>
          <a:r>
            <a:rPr lang="he-IL" smtClean="0"/>
            <a:t>איסוף כספים</a:t>
          </a:r>
          <a:endParaRPr lang="he-IL"/>
        </a:p>
      </dgm:t>
    </dgm:pt>
    <dgm:pt modelId="{704185D4-17D7-4711-8FFE-FEB6299AF05E}" type="parTrans" cxnId="{49C71CA2-818C-41A3-96D2-F442BB332D0B}">
      <dgm:prSet/>
      <dgm:spPr/>
      <dgm:t>
        <a:bodyPr/>
        <a:lstStyle/>
        <a:p>
          <a:pPr rtl="1"/>
          <a:endParaRPr lang="he-IL"/>
        </a:p>
      </dgm:t>
    </dgm:pt>
    <dgm:pt modelId="{F60FF017-267B-4229-9ECA-DFFC1681AE2E}" type="sibTrans" cxnId="{49C71CA2-818C-41A3-96D2-F442BB332D0B}">
      <dgm:prSet/>
      <dgm:spPr/>
      <dgm:t>
        <a:bodyPr/>
        <a:lstStyle/>
        <a:p>
          <a:pPr rtl="1"/>
          <a:endParaRPr lang="he-IL"/>
        </a:p>
      </dgm:t>
    </dgm:pt>
    <dgm:pt modelId="{34761185-9959-4A6B-A01D-E89636980329}">
      <dgm:prSet/>
      <dgm:spPr/>
      <dgm:t>
        <a:bodyPr/>
        <a:lstStyle/>
        <a:p>
          <a:pPr rtl="1"/>
          <a:r>
            <a:rPr lang="he-IL" dirty="0" smtClean="0"/>
            <a:t>קניית קרקעות והקמת יישובים</a:t>
          </a:r>
          <a:endParaRPr lang="he-IL" dirty="0"/>
        </a:p>
      </dgm:t>
    </dgm:pt>
    <dgm:pt modelId="{3C47A3C5-B920-4D5F-BD5B-7DDC4C371350}" type="parTrans" cxnId="{DA15E7A3-0FD9-4003-AF68-E894DC81611A}">
      <dgm:prSet/>
      <dgm:spPr/>
      <dgm:t>
        <a:bodyPr/>
        <a:lstStyle/>
        <a:p>
          <a:pPr rtl="1"/>
          <a:endParaRPr lang="he-IL"/>
        </a:p>
      </dgm:t>
    </dgm:pt>
    <dgm:pt modelId="{A1A0AF44-A722-4159-BB40-93D0054BFC7C}" type="sibTrans" cxnId="{DA15E7A3-0FD9-4003-AF68-E894DC81611A}">
      <dgm:prSet/>
      <dgm:spPr/>
      <dgm:t>
        <a:bodyPr/>
        <a:lstStyle/>
        <a:p>
          <a:pPr rtl="1"/>
          <a:endParaRPr lang="he-IL"/>
        </a:p>
      </dgm:t>
    </dgm:pt>
    <dgm:pt modelId="{1E3385E7-8A07-4A7F-97CD-7F39CA8F5B6A}" type="pres">
      <dgm:prSet presAssocID="{11B0590A-2F14-4DEC-9DEA-6745AA535CA7}" presName="Name0" presStyleCnt="0">
        <dgm:presLayoutVars>
          <dgm:dir/>
          <dgm:resizeHandles val="exact"/>
        </dgm:presLayoutVars>
      </dgm:prSet>
      <dgm:spPr/>
    </dgm:pt>
    <dgm:pt modelId="{7598C22B-0B87-42B7-B9CA-573E09986D46}" type="pres">
      <dgm:prSet presAssocID="{11B0590A-2F14-4DEC-9DEA-6745AA535CA7}" presName="bkgdShp" presStyleLbl="alignAccFollowNode1" presStyleIdx="0" presStyleCnt="1" custLinFactNeighborX="1814" custLinFactNeighborY="675"/>
      <dgm:spPr/>
    </dgm:pt>
    <dgm:pt modelId="{FF121293-E8DA-4750-9AFC-BE626B9EEE78}" type="pres">
      <dgm:prSet presAssocID="{11B0590A-2F14-4DEC-9DEA-6745AA535CA7}" presName="linComp" presStyleCnt="0"/>
      <dgm:spPr/>
    </dgm:pt>
    <dgm:pt modelId="{C54E4A5A-1CC4-437E-95FF-C7A17F757DFA}" type="pres">
      <dgm:prSet presAssocID="{34761185-9959-4A6B-A01D-E89636980329}" presName="compNode" presStyleCnt="0"/>
      <dgm:spPr/>
    </dgm:pt>
    <dgm:pt modelId="{B48BB74D-EA38-4AD4-A1C3-C823B11C6AC4}" type="pres">
      <dgm:prSet presAssocID="{34761185-9959-4A6B-A01D-E89636980329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6806E89-0250-4A75-89BB-AFC3832CB3C9}" type="pres">
      <dgm:prSet presAssocID="{34761185-9959-4A6B-A01D-E89636980329}" presName="invisiNode" presStyleLbl="node1" presStyleIdx="0" presStyleCnt="3"/>
      <dgm:spPr/>
    </dgm:pt>
    <dgm:pt modelId="{C3CB5B30-D7A9-42BA-BB75-F33FB72810F0}" type="pres">
      <dgm:prSet presAssocID="{34761185-9959-4A6B-A01D-E89636980329}" presName="imagNode" presStyleLbl="fgImgPlace1" presStyleIdx="0" presStyleCnt="3"/>
      <dgm:spPr/>
    </dgm:pt>
    <dgm:pt modelId="{5A3DFAFD-8483-4C54-8E28-5473719D03E0}" type="pres">
      <dgm:prSet presAssocID="{A1A0AF44-A722-4159-BB40-93D0054BFC7C}" presName="sibTrans" presStyleLbl="sibTrans2D1" presStyleIdx="0" presStyleCnt="0"/>
      <dgm:spPr/>
      <dgm:t>
        <a:bodyPr/>
        <a:lstStyle/>
        <a:p>
          <a:pPr rtl="1"/>
          <a:endParaRPr lang="he-IL"/>
        </a:p>
      </dgm:t>
    </dgm:pt>
    <dgm:pt modelId="{76B7FF52-8D73-41F4-99BB-D8C05D547DDE}" type="pres">
      <dgm:prSet presAssocID="{8E9FF29C-F3AD-491F-9B19-41E47C4204EB}" presName="compNode" presStyleCnt="0"/>
      <dgm:spPr/>
    </dgm:pt>
    <dgm:pt modelId="{1B4C0652-C5E7-48C2-BA5D-065A35E4D7F3}" type="pres">
      <dgm:prSet presAssocID="{8E9FF29C-F3AD-491F-9B19-41E47C4204EB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ADAE513-28BB-422C-A4CE-81682A998CC2}" type="pres">
      <dgm:prSet presAssocID="{8E9FF29C-F3AD-491F-9B19-41E47C4204EB}" presName="invisiNode" presStyleLbl="node1" presStyleIdx="1" presStyleCnt="3"/>
      <dgm:spPr/>
    </dgm:pt>
    <dgm:pt modelId="{201D730D-C61B-45D4-9C6C-6D96274DF6C9}" type="pres">
      <dgm:prSet presAssocID="{8E9FF29C-F3AD-491F-9B19-41E47C4204EB}" presName="imagNode" presStyleLbl="fgImgPlace1" presStyleIdx="1" presStyleCnt="3"/>
      <dgm:spPr/>
    </dgm:pt>
    <dgm:pt modelId="{A5901B7A-03B4-4832-A560-C43100944ADC}" type="pres">
      <dgm:prSet presAssocID="{F60FF017-267B-4229-9ECA-DFFC1681AE2E}" presName="sibTrans" presStyleLbl="sibTrans2D1" presStyleIdx="0" presStyleCnt="0"/>
      <dgm:spPr/>
      <dgm:t>
        <a:bodyPr/>
        <a:lstStyle/>
        <a:p>
          <a:pPr rtl="1"/>
          <a:endParaRPr lang="he-IL"/>
        </a:p>
      </dgm:t>
    </dgm:pt>
    <dgm:pt modelId="{BBFFAB9E-5E46-46C0-81AB-35DD06182036}" type="pres">
      <dgm:prSet presAssocID="{8770D408-1703-4D90-B96C-42041F7B3ACF}" presName="compNode" presStyleCnt="0"/>
      <dgm:spPr/>
    </dgm:pt>
    <dgm:pt modelId="{3B70B8B8-64EF-4103-9C36-37EDEF0F47BE}" type="pres">
      <dgm:prSet presAssocID="{8770D408-1703-4D90-B96C-42041F7B3AC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B1AD6CC-EED9-4670-8657-C931385E2945}" type="pres">
      <dgm:prSet presAssocID="{8770D408-1703-4D90-B96C-42041F7B3ACF}" presName="invisiNode" presStyleLbl="node1" presStyleIdx="2" presStyleCnt="3"/>
      <dgm:spPr/>
    </dgm:pt>
    <dgm:pt modelId="{A6DAD185-7EA7-481F-8961-27F0336E9606}" type="pres">
      <dgm:prSet presAssocID="{8770D408-1703-4D90-B96C-42041F7B3ACF}" presName="imagNode" presStyleLbl="fgImgPlace1" presStyleIdx="2" presStyleCnt="3"/>
      <dgm:spPr/>
    </dgm:pt>
  </dgm:ptLst>
  <dgm:cxnLst>
    <dgm:cxn modelId="{8E386177-0CD1-4193-BF07-5440465B5963}" type="presOf" srcId="{8770D408-1703-4D90-B96C-42041F7B3ACF}" destId="{3B70B8B8-64EF-4103-9C36-37EDEF0F47BE}" srcOrd="0" destOrd="0" presId="urn:microsoft.com/office/officeart/2005/8/layout/pList2"/>
    <dgm:cxn modelId="{49C71CA2-818C-41A3-96D2-F442BB332D0B}" srcId="{11B0590A-2F14-4DEC-9DEA-6745AA535CA7}" destId="{8E9FF29C-F3AD-491F-9B19-41E47C4204EB}" srcOrd="1" destOrd="0" parTransId="{704185D4-17D7-4711-8FFE-FEB6299AF05E}" sibTransId="{F60FF017-267B-4229-9ECA-DFFC1681AE2E}"/>
    <dgm:cxn modelId="{7336E18D-EAE6-4432-93A4-3F5BE164C49E}" type="presOf" srcId="{F60FF017-267B-4229-9ECA-DFFC1681AE2E}" destId="{A5901B7A-03B4-4832-A560-C43100944ADC}" srcOrd="0" destOrd="0" presId="urn:microsoft.com/office/officeart/2005/8/layout/pList2"/>
    <dgm:cxn modelId="{DA15E7A3-0FD9-4003-AF68-E894DC81611A}" srcId="{11B0590A-2F14-4DEC-9DEA-6745AA535CA7}" destId="{34761185-9959-4A6B-A01D-E89636980329}" srcOrd="0" destOrd="0" parTransId="{3C47A3C5-B920-4D5F-BD5B-7DDC4C371350}" sibTransId="{A1A0AF44-A722-4159-BB40-93D0054BFC7C}"/>
    <dgm:cxn modelId="{F4FB6E73-4A70-4370-A993-1A488DF2BB68}" type="presOf" srcId="{34761185-9959-4A6B-A01D-E89636980329}" destId="{B48BB74D-EA38-4AD4-A1C3-C823B11C6AC4}" srcOrd="0" destOrd="0" presId="urn:microsoft.com/office/officeart/2005/8/layout/pList2"/>
    <dgm:cxn modelId="{FE7496B1-02B5-4D2B-A7ED-AE58E8E7F5E2}" type="presOf" srcId="{8E9FF29C-F3AD-491F-9B19-41E47C4204EB}" destId="{1B4C0652-C5E7-48C2-BA5D-065A35E4D7F3}" srcOrd="0" destOrd="0" presId="urn:microsoft.com/office/officeart/2005/8/layout/pList2"/>
    <dgm:cxn modelId="{2FF34D6F-28E0-4C49-B6A3-677DA7B3C020}" type="presOf" srcId="{11B0590A-2F14-4DEC-9DEA-6745AA535CA7}" destId="{1E3385E7-8A07-4A7F-97CD-7F39CA8F5B6A}" srcOrd="0" destOrd="0" presId="urn:microsoft.com/office/officeart/2005/8/layout/pList2"/>
    <dgm:cxn modelId="{F22FC929-96A4-45DB-B4BE-F348A164BFAF}" type="presOf" srcId="{A1A0AF44-A722-4159-BB40-93D0054BFC7C}" destId="{5A3DFAFD-8483-4C54-8E28-5473719D03E0}" srcOrd="0" destOrd="0" presId="urn:microsoft.com/office/officeart/2005/8/layout/pList2"/>
    <dgm:cxn modelId="{55607C46-7023-4084-96A8-8D35DF7AD4AF}" srcId="{11B0590A-2F14-4DEC-9DEA-6745AA535CA7}" destId="{8770D408-1703-4D90-B96C-42041F7B3ACF}" srcOrd="2" destOrd="0" parTransId="{745D7C81-136B-4BF7-A3A6-8D829470D92B}" sibTransId="{DDF13F91-C3FC-4531-BD81-8953BB34596B}"/>
    <dgm:cxn modelId="{A8C52B2B-69AA-469A-B6CE-0B24D79C0903}" type="presParOf" srcId="{1E3385E7-8A07-4A7F-97CD-7F39CA8F5B6A}" destId="{7598C22B-0B87-42B7-B9CA-573E09986D46}" srcOrd="0" destOrd="0" presId="urn:microsoft.com/office/officeart/2005/8/layout/pList2"/>
    <dgm:cxn modelId="{0161E8DC-591B-4A6A-9C7A-8CD587C71369}" type="presParOf" srcId="{1E3385E7-8A07-4A7F-97CD-7F39CA8F5B6A}" destId="{FF121293-E8DA-4750-9AFC-BE626B9EEE78}" srcOrd="1" destOrd="0" presId="urn:microsoft.com/office/officeart/2005/8/layout/pList2"/>
    <dgm:cxn modelId="{A991FAFC-1D7F-43D6-9727-7D502E675696}" type="presParOf" srcId="{FF121293-E8DA-4750-9AFC-BE626B9EEE78}" destId="{C54E4A5A-1CC4-437E-95FF-C7A17F757DFA}" srcOrd="0" destOrd="0" presId="urn:microsoft.com/office/officeart/2005/8/layout/pList2"/>
    <dgm:cxn modelId="{5775E91E-610E-47E8-8BF7-22D0608E553C}" type="presParOf" srcId="{C54E4A5A-1CC4-437E-95FF-C7A17F757DFA}" destId="{B48BB74D-EA38-4AD4-A1C3-C823B11C6AC4}" srcOrd="0" destOrd="0" presId="urn:microsoft.com/office/officeart/2005/8/layout/pList2"/>
    <dgm:cxn modelId="{1AB6F118-8D16-4523-8569-3BC54BD91D02}" type="presParOf" srcId="{C54E4A5A-1CC4-437E-95FF-C7A17F757DFA}" destId="{E6806E89-0250-4A75-89BB-AFC3832CB3C9}" srcOrd="1" destOrd="0" presId="urn:microsoft.com/office/officeart/2005/8/layout/pList2"/>
    <dgm:cxn modelId="{29D2EECD-1323-4483-A65A-0B2DA69C69F9}" type="presParOf" srcId="{C54E4A5A-1CC4-437E-95FF-C7A17F757DFA}" destId="{C3CB5B30-D7A9-42BA-BB75-F33FB72810F0}" srcOrd="2" destOrd="0" presId="urn:microsoft.com/office/officeart/2005/8/layout/pList2"/>
    <dgm:cxn modelId="{8998BF71-D4EB-40B1-8DDD-7C04A2A95F25}" type="presParOf" srcId="{FF121293-E8DA-4750-9AFC-BE626B9EEE78}" destId="{5A3DFAFD-8483-4C54-8E28-5473719D03E0}" srcOrd="1" destOrd="0" presId="urn:microsoft.com/office/officeart/2005/8/layout/pList2"/>
    <dgm:cxn modelId="{8B2BC09E-C475-4BAB-BFB0-9316DA9D1324}" type="presParOf" srcId="{FF121293-E8DA-4750-9AFC-BE626B9EEE78}" destId="{76B7FF52-8D73-41F4-99BB-D8C05D547DDE}" srcOrd="2" destOrd="0" presId="urn:microsoft.com/office/officeart/2005/8/layout/pList2"/>
    <dgm:cxn modelId="{5E1BF494-D8E4-41F6-8387-D441DCCA31C7}" type="presParOf" srcId="{76B7FF52-8D73-41F4-99BB-D8C05D547DDE}" destId="{1B4C0652-C5E7-48C2-BA5D-065A35E4D7F3}" srcOrd="0" destOrd="0" presId="urn:microsoft.com/office/officeart/2005/8/layout/pList2"/>
    <dgm:cxn modelId="{296CA867-5698-4969-958E-7CF4A1E21027}" type="presParOf" srcId="{76B7FF52-8D73-41F4-99BB-D8C05D547DDE}" destId="{7ADAE513-28BB-422C-A4CE-81682A998CC2}" srcOrd="1" destOrd="0" presId="urn:microsoft.com/office/officeart/2005/8/layout/pList2"/>
    <dgm:cxn modelId="{2D7F90B7-35D0-44CA-8D77-9EA416E9A2A3}" type="presParOf" srcId="{76B7FF52-8D73-41F4-99BB-D8C05D547DDE}" destId="{201D730D-C61B-45D4-9C6C-6D96274DF6C9}" srcOrd="2" destOrd="0" presId="urn:microsoft.com/office/officeart/2005/8/layout/pList2"/>
    <dgm:cxn modelId="{CD498287-F675-46AC-A578-924EF6C5C153}" type="presParOf" srcId="{FF121293-E8DA-4750-9AFC-BE626B9EEE78}" destId="{A5901B7A-03B4-4832-A560-C43100944ADC}" srcOrd="3" destOrd="0" presId="urn:microsoft.com/office/officeart/2005/8/layout/pList2"/>
    <dgm:cxn modelId="{797E1381-530F-4EE5-BDF1-510558B55841}" type="presParOf" srcId="{FF121293-E8DA-4750-9AFC-BE626B9EEE78}" destId="{BBFFAB9E-5E46-46C0-81AB-35DD06182036}" srcOrd="4" destOrd="0" presId="urn:microsoft.com/office/officeart/2005/8/layout/pList2"/>
    <dgm:cxn modelId="{567FC3A5-A530-435B-9B44-8659C7393AC5}" type="presParOf" srcId="{BBFFAB9E-5E46-46C0-81AB-35DD06182036}" destId="{3B70B8B8-64EF-4103-9C36-37EDEF0F47BE}" srcOrd="0" destOrd="0" presId="urn:microsoft.com/office/officeart/2005/8/layout/pList2"/>
    <dgm:cxn modelId="{7F5234DE-82D6-435A-B8DD-4160F4D78027}" type="presParOf" srcId="{BBFFAB9E-5E46-46C0-81AB-35DD06182036}" destId="{9B1AD6CC-EED9-4670-8657-C931385E2945}" srcOrd="1" destOrd="0" presId="urn:microsoft.com/office/officeart/2005/8/layout/pList2"/>
    <dgm:cxn modelId="{29D601A2-18D3-4C88-91A3-1A56E93F73B8}" type="presParOf" srcId="{BBFFAB9E-5E46-46C0-81AB-35DD06182036}" destId="{A6DAD185-7EA7-481F-8961-27F0336E9606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34FD97D-A1C0-48B6-A72E-82E870324B9B}" type="doc">
      <dgm:prSet loTypeId="urn:microsoft.com/office/officeart/2005/8/layout/chevron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pPr rtl="1"/>
          <a:endParaRPr lang="he-IL"/>
        </a:p>
      </dgm:t>
    </dgm:pt>
    <dgm:pt modelId="{DCBCEC6F-998C-4852-B344-BFB0A6D5D32B}">
      <dgm:prSet phldrT="[טקסט]"/>
      <dgm:spPr/>
      <dgm:t>
        <a:bodyPr/>
        <a:lstStyle/>
        <a:p>
          <a:pPr rtl="1"/>
          <a:r>
            <a:rPr lang="he-IL" dirty="0" smtClean="0"/>
            <a:t>הציונות</a:t>
          </a:r>
          <a:endParaRPr lang="he-IL" dirty="0"/>
        </a:p>
      </dgm:t>
    </dgm:pt>
    <dgm:pt modelId="{532C74E9-DF22-4BA5-82CA-E5711AA53934}" type="parTrans" cxnId="{B50C4735-4184-4A2F-B44F-576D04DE4FE2}">
      <dgm:prSet/>
      <dgm:spPr/>
      <dgm:t>
        <a:bodyPr/>
        <a:lstStyle/>
        <a:p>
          <a:pPr rtl="1"/>
          <a:endParaRPr lang="he-IL"/>
        </a:p>
      </dgm:t>
    </dgm:pt>
    <dgm:pt modelId="{38214901-839C-4082-919E-DB95A171B3FD}" type="sibTrans" cxnId="{B50C4735-4184-4A2F-B44F-576D04DE4FE2}">
      <dgm:prSet/>
      <dgm:spPr/>
      <dgm:t>
        <a:bodyPr/>
        <a:lstStyle/>
        <a:p>
          <a:pPr rtl="1"/>
          <a:endParaRPr lang="he-IL"/>
        </a:p>
      </dgm:t>
    </dgm:pt>
    <dgm:pt modelId="{8DD0D7F3-EF7E-4C47-BA7E-80C1A43D7F8A}">
      <dgm:prSet phldrT="[טקסט]"/>
      <dgm:spPr/>
      <dgm:t>
        <a:bodyPr/>
        <a:lstStyle/>
        <a:p>
          <a:pPr rtl="1"/>
          <a:r>
            <a:rPr lang="he-IL" dirty="0" smtClean="0"/>
            <a:t>הציונות היא פתרון להצלת </a:t>
          </a:r>
          <a:r>
            <a:rPr lang="he-IL" dirty="0" smtClean="0"/>
            <a:t>יהודים</a:t>
          </a:r>
          <a:endParaRPr lang="he-IL" dirty="0"/>
        </a:p>
      </dgm:t>
    </dgm:pt>
    <dgm:pt modelId="{B72FC299-71C5-40DA-9383-A55D843E3294}" type="parTrans" cxnId="{F4DAE220-A2FB-465A-95ED-81B7B51A8B6C}">
      <dgm:prSet/>
      <dgm:spPr/>
      <dgm:t>
        <a:bodyPr/>
        <a:lstStyle/>
        <a:p>
          <a:pPr rtl="1"/>
          <a:endParaRPr lang="he-IL"/>
        </a:p>
      </dgm:t>
    </dgm:pt>
    <dgm:pt modelId="{6E7F76BE-A202-4E63-A5F2-10DB17B0C294}" type="sibTrans" cxnId="{F4DAE220-A2FB-465A-95ED-81B7B51A8B6C}">
      <dgm:prSet/>
      <dgm:spPr/>
      <dgm:t>
        <a:bodyPr/>
        <a:lstStyle/>
        <a:p>
          <a:pPr rtl="1"/>
          <a:endParaRPr lang="he-IL"/>
        </a:p>
      </dgm:t>
    </dgm:pt>
    <dgm:pt modelId="{32357D2B-4D96-4431-A5D1-3F1894AB88FA}">
      <dgm:prSet phldrT="[טקסט]" custT="1"/>
      <dgm:spPr/>
      <dgm:t>
        <a:bodyPr/>
        <a:lstStyle/>
        <a:p>
          <a:pPr rtl="1"/>
          <a:r>
            <a:rPr lang="he-IL" sz="2400" dirty="0" smtClean="0"/>
            <a:t>מבחינה דתית</a:t>
          </a:r>
          <a:endParaRPr lang="he-IL" sz="2400" dirty="0"/>
        </a:p>
      </dgm:t>
    </dgm:pt>
    <dgm:pt modelId="{5D8547E1-ED7F-44D2-8F61-6BDE529A0E49}" type="parTrans" cxnId="{2906AF84-3E12-485C-802D-59405D166CC0}">
      <dgm:prSet/>
      <dgm:spPr/>
      <dgm:t>
        <a:bodyPr/>
        <a:lstStyle/>
        <a:p>
          <a:pPr rtl="1"/>
          <a:endParaRPr lang="he-IL"/>
        </a:p>
      </dgm:t>
    </dgm:pt>
    <dgm:pt modelId="{CE5B6DA3-7842-4155-9F31-6F5D8F7870D0}" type="sibTrans" cxnId="{2906AF84-3E12-485C-802D-59405D166CC0}">
      <dgm:prSet/>
      <dgm:spPr/>
      <dgm:t>
        <a:bodyPr/>
        <a:lstStyle/>
        <a:p>
          <a:pPr rtl="1"/>
          <a:endParaRPr lang="he-IL"/>
        </a:p>
      </dgm:t>
    </dgm:pt>
    <dgm:pt modelId="{3BA8541D-1FB8-49B5-B667-4F3A0986C675}">
      <dgm:prSet phldrT="[טקסט]"/>
      <dgm:spPr/>
      <dgm:t>
        <a:bodyPr/>
        <a:lstStyle/>
        <a:p>
          <a:pPr rtl="1"/>
          <a:r>
            <a:rPr lang="he-IL" dirty="0" smtClean="0"/>
            <a:t>בשביל הגאולה מותר </a:t>
          </a:r>
          <a:r>
            <a:rPr lang="he-IL" dirty="0" smtClean="0"/>
            <a:t>לשתף פעולה עם </a:t>
          </a:r>
          <a:r>
            <a:rPr lang="he-IL" dirty="0" smtClean="0"/>
            <a:t>חילונים, אנחנו הרי לא מנסים להיות חילונים</a:t>
          </a:r>
          <a:endParaRPr lang="he-IL" dirty="0"/>
        </a:p>
      </dgm:t>
    </dgm:pt>
    <dgm:pt modelId="{5CEC2049-E322-4841-907B-3A1FEA329DE0}" type="parTrans" cxnId="{A31C7A50-139B-47FF-8D99-13EBAB37FB83}">
      <dgm:prSet/>
      <dgm:spPr/>
      <dgm:t>
        <a:bodyPr/>
        <a:lstStyle/>
        <a:p>
          <a:pPr rtl="1"/>
          <a:endParaRPr lang="he-IL"/>
        </a:p>
      </dgm:t>
    </dgm:pt>
    <dgm:pt modelId="{653C2846-6385-40EE-BF31-2EC8CA1CDE97}" type="sibTrans" cxnId="{A31C7A50-139B-47FF-8D99-13EBAB37FB83}">
      <dgm:prSet/>
      <dgm:spPr/>
      <dgm:t>
        <a:bodyPr/>
        <a:lstStyle/>
        <a:p>
          <a:pPr rtl="1"/>
          <a:endParaRPr lang="he-IL"/>
        </a:p>
      </dgm:t>
    </dgm:pt>
    <dgm:pt modelId="{58B2B40B-8F38-4E40-8522-6522E5694535}">
      <dgm:prSet phldrT="[טקסט]"/>
      <dgm:spPr/>
      <dgm:t>
        <a:bodyPr/>
        <a:lstStyle/>
        <a:p>
          <a:pPr rtl="1"/>
          <a:r>
            <a:rPr lang="he-IL" dirty="0" smtClean="0"/>
            <a:t>אוגנדה</a:t>
          </a:r>
          <a:endParaRPr lang="he-IL" dirty="0"/>
        </a:p>
      </dgm:t>
    </dgm:pt>
    <dgm:pt modelId="{DBC02F62-481A-4308-A894-AD85632F59E7}" type="parTrans" cxnId="{092639FC-1F60-494E-93FD-9DEA7F95487E}">
      <dgm:prSet/>
      <dgm:spPr/>
      <dgm:t>
        <a:bodyPr/>
        <a:lstStyle/>
        <a:p>
          <a:pPr rtl="1"/>
          <a:endParaRPr lang="he-IL"/>
        </a:p>
      </dgm:t>
    </dgm:pt>
    <dgm:pt modelId="{F8457EB6-8426-49CB-B407-903E5E548F97}" type="sibTrans" cxnId="{092639FC-1F60-494E-93FD-9DEA7F95487E}">
      <dgm:prSet/>
      <dgm:spPr/>
      <dgm:t>
        <a:bodyPr/>
        <a:lstStyle/>
        <a:p>
          <a:pPr rtl="1"/>
          <a:endParaRPr lang="he-IL"/>
        </a:p>
      </dgm:t>
    </dgm:pt>
    <dgm:pt modelId="{D9CE2A1A-C100-4863-B36F-D823849E8E23}">
      <dgm:prSet phldrT="[טקסט]"/>
      <dgm:spPr/>
      <dgm:t>
        <a:bodyPr/>
        <a:lstStyle/>
        <a:p>
          <a:pPr rtl="1"/>
          <a:r>
            <a:rPr lang="he-IL" dirty="0" smtClean="0"/>
            <a:t>תמך בתוכנית אוגנדה- כי העיקר שהיהודים יתאחדו</a:t>
          </a:r>
          <a:endParaRPr lang="he-IL" dirty="0"/>
        </a:p>
      </dgm:t>
    </dgm:pt>
    <dgm:pt modelId="{216EC495-4C8D-4E66-96E6-B714EA998474}" type="parTrans" cxnId="{223FEF26-B5D8-4F98-B5A1-2AE9969BB1AE}">
      <dgm:prSet/>
      <dgm:spPr/>
      <dgm:t>
        <a:bodyPr/>
        <a:lstStyle/>
        <a:p>
          <a:pPr rtl="1"/>
          <a:endParaRPr lang="he-IL"/>
        </a:p>
      </dgm:t>
    </dgm:pt>
    <dgm:pt modelId="{6F9CF494-8785-4589-AF4D-29F6F0D4C06C}" type="sibTrans" cxnId="{223FEF26-B5D8-4F98-B5A1-2AE9969BB1AE}">
      <dgm:prSet/>
      <dgm:spPr/>
      <dgm:t>
        <a:bodyPr/>
        <a:lstStyle/>
        <a:p>
          <a:pPr rtl="1"/>
          <a:endParaRPr lang="he-IL"/>
        </a:p>
      </dgm:t>
    </dgm:pt>
    <dgm:pt modelId="{8B9329A3-F07E-4A96-A2E6-23E4248B62EC}">
      <dgm:prSet phldrT="[טקסט]"/>
      <dgm:spPr/>
      <dgm:t>
        <a:bodyPr/>
        <a:lstStyle/>
        <a:p>
          <a:pPr rtl="1"/>
          <a:r>
            <a:rPr lang="he-IL" dirty="0" smtClean="0"/>
            <a:t>בהמשך, כשכל היהודים מאוחדים, יחזרו לישראל</a:t>
          </a:r>
          <a:endParaRPr lang="he-IL" dirty="0"/>
        </a:p>
      </dgm:t>
    </dgm:pt>
    <dgm:pt modelId="{6A79ABD0-A2E7-452D-B4BD-6CF826161D01}" type="parTrans" cxnId="{4571553D-78A7-4ACD-A0B9-032E625A2BF6}">
      <dgm:prSet/>
      <dgm:spPr/>
      <dgm:t>
        <a:bodyPr/>
        <a:lstStyle/>
        <a:p>
          <a:pPr rtl="1"/>
          <a:endParaRPr lang="he-IL"/>
        </a:p>
      </dgm:t>
    </dgm:pt>
    <dgm:pt modelId="{8D033A9A-ABD1-4267-B2BE-DD0094D2428B}" type="sibTrans" cxnId="{4571553D-78A7-4ACD-A0B9-032E625A2BF6}">
      <dgm:prSet/>
      <dgm:spPr/>
      <dgm:t>
        <a:bodyPr/>
        <a:lstStyle/>
        <a:p>
          <a:pPr rtl="1"/>
          <a:endParaRPr lang="he-IL"/>
        </a:p>
      </dgm:t>
    </dgm:pt>
    <dgm:pt modelId="{AA2FE320-2AB9-4939-AADE-C36FBC47E32A}">
      <dgm:prSet phldrT="[טקסט]"/>
      <dgm:spPr/>
      <dgm:t>
        <a:bodyPr/>
        <a:lstStyle/>
        <a:p>
          <a:pPr rtl="1"/>
          <a:r>
            <a:rPr lang="he-IL" dirty="0" smtClean="0"/>
            <a:t>הציונות היא תחילת הגאולה</a:t>
          </a:r>
          <a:endParaRPr lang="he-IL" dirty="0"/>
        </a:p>
      </dgm:t>
    </dgm:pt>
    <dgm:pt modelId="{FBA3ADF2-5C31-44FA-8928-0BADCC65501C}" type="parTrans" cxnId="{F6203501-9A3B-46CE-A7FA-46F555C444A4}">
      <dgm:prSet/>
      <dgm:spPr/>
      <dgm:t>
        <a:bodyPr/>
        <a:lstStyle/>
        <a:p>
          <a:pPr rtl="1"/>
          <a:endParaRPr lang="he-IL"/>
        </a:p>
      </dgm:t>
    </dgm:pt>
    <dgm:pt modelId="{436C75D8-4C74-4289-8CC1-F38F7B17B927}" type="sibTrans" cxnId="{F6203501-9A3B-46CE-A7FA-46F555C444A4}">
      <dgm:prSet/>
      <dgm:spPr/>
      <dgm:t>
        <a:bodyPr/>
        <a:lstStyle/>
        <a:p>
          <a:pPr rtl="1"/>
          <a:endParaRPr lang="he-IL"/>
        </a:p>
      </dgm:t>
    </dgm:pt>
    <dgm:pt modelId="{0C1E33CF-60D7-4845-AFF5-127C8360062A}">
      <dgm:prSet phldrT="[טקסט]"/>
      <dgm:spPr/>
      <dgm:t>
        <a:bodyPr/>
        <a:lstStyle/>
        <a:p>
          <a:pPr rtl="1"/>
          <a:r>
            <a:rPr lang="he-IL" dirty="0" smtClean="0"/>
            <a:t>זה לא מפר את 3 השבועות שבגמרא</a:t>
          </a:r>
          <a:endParaRPr lang="he-IL" dirty="0"/>
        </a:p>
      </dgm:t>
    </dgm:pt>
    <dgm:pt modelId="{B4CDBA0A-3AE8-4567-85F5-5D9E5D694A84}" type="parTrans" cxnId="{D72D0B73-BBF4-4D65-9B10-E0E736A3B360}">
      <dgm:prSet/>
      <dgm:spPr/>
      <dgm:t>
        <a:bodyPr/>
        <a:lstStyle/>
        <a:p>
          <a:pPr rtl="1"/>
          <a:endParaRPr lang="he-IL"/>
        </a:p>
      </dgm:t>
    </dgm:pt>
    <dgm:pt modelId="{E53F6420-2373-444A-8578-DF8DE3AA7B34}" type="sibTrans" cxnId="{D72D0B73-BBF4-4D65-9B10-E0E736A3B360}">
      <dgm:prSet/>
      <dgm:spPr/>
      <dgm:t>
        <a:bodyPr/>
        <a:lstStyle/>
        <a:p>
          <a:pPr rtl="1"/>
          <a:endParaRPr lang="he-IL"/>
        </a:p>
      </dgm:t>
    </dgm:pt>
    <dgm:pt modelId="{58E2585A-A29E-469A-BE14-62EBCC195B0E}" type="pres">
      <dgm:prSet presAssocID="{234FD97D-A1C0-48B6-A72E-82E870324B9B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EC125975-A7C8-460D-9E2E-1B683AC2F9F5}" type="pres">
      <dgm:prSet presAssocID="{DCBCEC6F-998C-4852-B344-BFB0A6D5D32B}" presName="composite" presStyleCnt="0"/>
      <dgm:spPr/>
    </dgm:pt>
    <dgm:pt modelId="{3A242459-F733-4507-9EBA-44C941181056}" type="pres">
      <dgm:prSet presAssocID="{DCBCEC6F-998C-4852-B344-BFB0A6D5D32B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FAA3542-F721-4B4E-87D7-CBD31926D1D9}" type="pres">
      <dgm:prSet presAssocID="{DCBCEC6F-998C-4852-B344-BFB0A6D5D32B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592CEE1-045F-4E46-AA2E-609C5AA12C61}" type="pres">
      <dgm:prSet presAssocID="{38214901-839C-4082-919E-DB95A171B3FD}" presName="sp" presStyleCnt="0"/>
      <dgm:spPr/>
    </dgm:pt>
    <dgm:pt modelId="{0148E0EA-30C0-4887-AC67-01FA91BF99BB}" type="pres">
      <dgm:prSet presAssocID="{32357D2B-4D96-4431-A5D1-3F1894AB88FA}" presName="composite" presStyleCnt="0"/>
      <dgm:spPr/>
    </dgm:pt>
    <dgm:pt modelId="{BAC25CFE-2274-485F-83D8-B0096255706F}" type="pres">
      <dgm:prSet presAssocID="{32357D2B-4D96-4431-A5D1-3F1894AB88FA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CC044A7-EF6D-4525-BEBE-5F1DFE0D0382}" type="pres">
      <dgm:prSet presAssocID="{32357D2B-4D96-4431-A5D1-3F1894AB88FA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138072D-7321-4CCD-BF4C-6E555E1A440A}" type="pres">
      <dgm:prSet presAssocID="{CE5B6DA3-7842-4155-9F31-6F5D8F7870D0}" presName="sp" presStyleCnt="0"/>
      <dgm:spPr/>
    </dgm:pt>
    <dgm:pt modelId="{F70C7982-0308-4873-8E04-14FBE0BF5F29}" type="pres">
      <dgm:prSet presAssocID="{58B2B40B-8F38-4E40-8522-6522E5694535}" presName="composite" presStyleCnt="0"/>
      <dgm:spPr/>
    </dgm:pt>
    <dgm:pt modelId="{DD2A3E6F-89FE-44A7-BD58-FFB23A6D121A}" type="pres">
      <dgm:prSet presAssocID="{58B2B40B-8F38-4E40-8522-6522E5694535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DA90E7F-BB44-4026-8675-269C67F2F6B6}" type="pres">
      <dgm:prSet presAssocID="{58B2B40B-8F38-4E40-8522-6522E5694535}" presName="descendantText" presStyleLbl="alignAcc1" presStyleIdx="2" presStyleCnt="3" custLinFactNeighborX="156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092639FC-1F60-494E-93FD-9DEA7F95487E}" srcId="{234FD97D-A1C0-48B6-A72E-82E870324B9B}" destId="{58B2B40B-8F38-4E40-8522-6522E5694535}" srcOrd="2" destOrd="0" parTransId="{DBC02F62-481A-4308-A894-AD85632F59E7}" sibTransId="{F8457EB6-8426-49CB-B407-903E5E548F97}"/>
    <dgm:cxn modelId="{F4DAE220-A2FB-465A-95ED-81B7B51A8B6C}" srcId="{DCBCEC6F-998C-4852-B344-BFB0A6D5D32B}" destId="{8DD0D7F3-EF7E-4C47-BA7E-80C1A43D7F8A}" srcOrd="0" destOrd="0" parTransId="{B72FC299-71C5-40DA-9383-A55D843E3294}" sibTransId="{6E7F76BE-A202-4E63-A5F2-10DB17B0C294}"/>
    <dgm:cxn modelId="{4571553D-78A7-4ACD-A0B9-032E625A2BF6}" srcId="{58B2B40B-8F38-4E40-8522-6522E5694535}" destId="{8B9329A3-F07E-4A96-A2E6-23E4248B62EC}" srcOrd="1" destOrd="0" parTransId="{6A79ABD0-A2E7-452D-B4BD-6CF826161D01}" sibTransId="{8D033A9A-ABD1-4267-B2BE-DD0094D2428B}"/>
    <dgm:cxn modelId="{191E0058-E88C-4B2B-89BA-9EB5A7F6A748}" type="presOf" srcId="{58B2B40B-8F38-4E40-8522-6522E5694535}" destId="{DD2A3E6F-89FE-44A7-BD58-FFB23A6D121A}" srcOrd="0" destOrd="0" presId="urn:microsoft.com/office/officeart/2005/8/layout/chevron2"/>
    <dgm:cxn modelId="{748031B4-33C9-4909-8E28-003773CB92D0}" type="presOf" srcId="{8B9329A3-F07E-4A96-A2E6-23E4248B62EC}" destId="{ADA90E7F-BB44-4026-8675-269C67F2F6B6}" srcOrd="0" destOrd="1" presId="urn:microsoft.com/office/officeart/2005/8/layout/chevron2"/>
    <dgm:cxn modelId="{AAF54AC2-0376-4C51-824E-FFA20F9FD571}" type="presOf" srcId="{D9CE2A1A-C100-4863-B36F-D823849E8E23}" destId="{ADA90E7F-BB44-4026-8675-269C67F2F6B6}" srcOrd="0" destOrd="0" presId="urn:microsoft.com/office/officeart/2005/8/layout/chevron2"/>
    <dgm:cxn modelId="{30355306-53D4-4534-93F5-98ACC0CB5A16}" type="presOf" srcId="{3BA8541D-1FB8-49B5-B667-4F3A0986C675}" destId="{8CC044A7-EF6D-4525-BEBE-5F1DFE0D0382}" srcOrd="0" destOrd="0" presId="urn:microsoft.com/office/officeart/2005/8/layout/chevron2"/>
    <dgm:cxn modelId="{223FEF26-B5D8-4F98-B5A1-2AE9969BB1AE}" srcId="{58B2B40B-8F38-4E40-8522-6522E5694535}" destId="{D9CE2A1A-C100-4863-B36F-D823849E8E23}" srcOrd="0" destOrd="0" parTransId="{216EC495-4C8D-4E66-96E6-B714EA998474}" sibTransId="{6F9CF494-8785-4589-AF4D-29F6F0D4C06C}"/>
    <dgm:cxn modelId="{A84C6966-988C-4907-9928-DA5989D25F34}" type="presOf" srcId="{AA2FE320-2AB9-4939-AADE-C36FBC47E32A}" destId="{8FAA3542-F721-4B4E-87D7-CBD31926D1D9}" srcOrd="0" destOrd="1" presId="urn:microsoft.com/office/officeart/2005/8/layout/chevron2"/>
    <dgm:cxn modelId="{D72D0B73-BBF4-4D65-9B10-E0E736A3B360}" srcId="{32357D2B-4D96-4431-A5D1-3F1894AB88FA}" destId="{0C1E33CF-60D7-4845-AFF5-127C8360062A}" srcOrd="1" destOrd="0" parTransId="{B4CDBA0A-3AE8-4567-85F5-5D9E5D694A84}" sibTransId="{E53F6420-2373-444A-8578-DF8DE3AA7B34}"/>
    <dgm:cxn modelId="{B50C4735-4184-4A2F-B44F-576D04DE4FE2}" srcId="{234FD97D-A1C0-48B6-A72E-82E870324B9B}" destId="{DCBCEC6F-998C-4852-B344-BFB0A6D5D32B}" srcOrd="0" destOrd="0" parTransId="{532C74E9-DF22-4BA5-82CA-E5711AA53934}" sibTransId="{38214901-839C-4082-919E-DB95A171B3FD}"/>
    <dgm:cxn modelId="{FBB11343-F7D4-45FF-B89E-5586E4FAB073}" type="presOf" srcId="{32357D2B-4D96-4431-A5D1-3F1894AB88FA}" destId="{BAC25CFE-2274-485F-83D8-B0096255706F}" srcOrd="0" destOrd="0" presId="urn:microsoft.com/office/officeart/2005/8/layout/chevron2"/>
    <dgm:cxn modelId="{A31C7A50-139B-47FF-8D99-13EBAB37FB83}" srcId="{32357D2B-4D96-4431-A5D1-3F1894AB88FA}" destId="{3BA8541D-1FB8-49B5-B667-4F3A0986C675}" srcOrd="0" destOrd="0" parTransId="{5CEC2049-E322-4841-907B-3A1FEA329DE0}" sibTransId="{653C2846-6385-40EE-BF31-2EC8CA1CDE97}"/>
    <dgm:cxn modelId="{452D77F9-99A2-4F65-9C77-E1CC7FC6EE30}" type="presOf" srcId="{DCBCEC6F-998C-4852-B344-BFB0A6D5D32B}" destId="{3A242459-F733-4507-9EBA-44C941181056}" srcOrd="0" destOrd="0" presId="urn:microsoft.com/office/officeart/2005/8/layout/chevron2"/>
    <dgm:cxn modelId="{E9436BCC-6EDC-4604-A3D7-DEB6ECF481C0}" type="presOf" srcId="{234FD97D-A1C0-48B6-A72E-82E870324B9B}" destId="{58E2585A-A29E-469A-BE14-62EBCC195B0E}" srcOrd="0" destOrd="0" presId="urn:microsoft.com/office/officeart/2005/8/layout/chevron2"/>
    <dgm:cxn modelId="{1B7EC154-1146-439A-8504-B3D86A93E150}" type="presOf" srcId="{0C1E33CF-60D7-4845-AFF5-127C8360062A}" destId="{8CC044A7-EF6D-4525-BEBE-5F1DFE0D0382}" srcOrd="0" destOrd="1" presId="urn:microsoft.com/office/officeart/2005/8/layout/chevron2"/>
    <dgm:cxn modelId="{F6203501-9A3B-46CE-A7FA-46F555C444A4}" srcId="{DCBCEC6F-998C-4852-B344-BFB0A6D5D32B}" destId="{AA2FE320-2AB9-4939-AADE-C36FBC47E32A}" srcOrd="1" destOrd="0" parTransId="{FBA3ADF2-5C31-44FA-8928-0BADCC65501C}" sibTransId="{436C75D8-4C74-4289-8CC1-F38F7B17B927}"/>
    <dgm:cxn modelId="{2906AF84-3E12-485C-802D-59405D166CC0}" srcId="{234FD97D-A1C0-48B6-A72E-82E870324B9B}" destId="{32357D2B-4D96-4431-A5D1-3F1894AB88FA}" srcOrd="1" destOrd="0" parTransId="{5D8547E1-ED7F-44D2-8F61-6BDE529A0E49}" sibTransId="{CE5B6DA3-7842-4155-9F31-6F5D8F7870D0}"/>
    <dgm:cxn modelId="{ACCD895E-7582-4BC5-8624-5A909A13C0FC}" type="presOf" srcId="{8DD0D7F3-EF7E-4C47-BA7E-80C1A43D7F8A}" destId="{8FAA3542-F721-4B4E-87D7-CBD31926D1D9}" srcOrd="0" destOrd="0" presId="urn:microsoft.com/office/officeart/2005/8/layout/chevron2"/>
    <dgm:cxn modelId="{CEBCA1A8-9C6A-4F62-A7D6-08AB56759267}" type="presParOf" srcId="{58E2585A-A29E-469A-BE14-62EBCC195B0E}" destId="{EC125975-A7C8-460D-9E2E-1B683AC2F9F5}" srcOrd="0" destOrd="0" presId="urn:microsoft.com/office/officeart/2005/8/layout/chevron2"/>
    <dgm:cxn modelId="{5EFA710B-7468-4D87-8FFB-CFF0094A6745}" type="presParOf" srcId="{EC125975-A7C8-460D-9E2E-1B683AC2F9F5}" destId="{3A242459-F733-4507-9EBA-44C941181056}" srcOrd="0" destOrd="0" presId="urn:microsoft.com/office/officeart/2005/8/layout/chevron2"/>
    <dgm:cxn modelId="{6B9D43C1-EEF6-4B08-AF16-F786DB03EFA7}" type="presParOf" srcId="{EC125975-A7C8-460D-9E2E-1B683AC2F9F5}" destId="{8FAA3542-F721-4B4E-87D7-CBD31926D1D9}" srcOrd="1" destOrd="0" presId="urn:microsoft.com/office/officeart/2005/8/layout/chevron2"/>
    <dgm:cxn modelId="{1E52247D-7E87-42CE-B06D-ADB22F4D688C}" type="presParOf" srcId="{58E2585A-A29E-469A-BE14-62EBCC195B0E}" destId="{E592CEE1-045F-4E46-AA2E-609C5AA12C61}" srcOrd="1" destOrd="0" presId="urn:microsoft.com/office/officeart/2005/8/layout/chevron2"/>
    <dgm:cxn modelId="{AD33E796-C295-4267-8C61-61591C8763B8}" type="presParOf" srcId="{58E2585A-A29E-469A-BE14-62EBCC195B0E}" destId="{0148E0EA-30C0-4887-AC67-01FA91BF99BB}" srcOrd="2" destOrd="0" presId="urn:microsoft.com/office/officeart/2005/8/layout/chevron2"/>
    <dgm:cxn modelId="{2337D199-1AEA-48C1-A134-B5E72776793A}" type="presParOf" srcId="{0148E0EA-30C0-4887-AC67-01FA91BF99BB}" destId="{BAC25CFE-2274-485F-83D8-B0096255706F}" srcOrd="0" destOrd="0" presId="urn:microsoft.com/office/officeart/2005/8/layout/chevron2"/>
    <dgm:cxn modelId="{8B32C081-11C4-417F-A970-8629271D1FD9}" type="presParOf" srcId="{0148E0EA-30C0-4887-AC67-01FA91BF99BB}" destId="{8CC044A7-EF6D-4525-BEBE-5F1DFE0D0382}" srcOrd="1" destOrd="0" presId="urn:microsoft.com/office/officeart/2005/8/layout/chevron2"/>
    <dgm:cxn modelId="{646538EE-797D-4A48-8FBB-556CE81D8963}" type="presParOf" srcId="{58E2585A-A29E-469A-BE14-62EBCC195B0E}" destId="{7138072D-7321-4CCD-BF4C-6E555E1A440A}" srcOrd="3" destOrd="0" presId="urn:microsoft.com/office/officeart/2005/8/layout/chevron2"/>
    <dgm:cxn modelId="{F240B7B7-0AB3-4BBE-A09D-2BDBFBE417CC}" type="presParOf" srcId="{58E2585A-A29E-469A-BE14-62EBCC195B0E}" destId="{F70C7982-0308-4873-8E04-14FBE0BF5F29}" srcOrd="4" destOrd="0" presId="urn:microsoft.com/office/officeart/2005/8/layout/chevron2"/>
    <dgm:cxn modelId="{6E6B9276-842B-44B6-958C-EB42C722B0D4}" type="presParOf" srcId="{F70C7982-0308-4873-8E04-14FBE0BF5F29}" destId="{DD2A3E6F-89FE-44A7-BD58-FFB23A6D121A}" srcOrd="0" destOrd="0" presId="urn:microsoft.com/office/officeart/2005/8/layout/chevron2"/>
    <dgm:cxn modelId="{107B7CEE-C519-4EB9-A96E-EAC3D9672B08}" type="presParOf" srcId="{F70C7982-0308-4873-8E04-14FBE0BF5F29}" destId="{ADA90E7F-BB44-4026-8675-269C67F2F6B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7707E56-AF79-43B5-BEE1-7FE5BADFD53B}" type="doc">
      <dgm:prSet loTypeId="urn:microsoft.com/office/officeart/2005/8/layout/hProcess10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pPr rtl="1"/>
          <a:endParaRPr lang="he-IL"/>
        </a:p>
      </dgm:t>
    </dgm:pt>
    <dgm:pt modelId="{DA0E3D38-EAF6-4739-98AF-0D13F7D29D68}">
      <dgm:prSet phldrT="[טקסט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לא!</a:t>
          </a:r>
          <a:endParaRPr lang="he-IL" b="1" dirty="0">
            <a:solidFill>
              <a:schemeClr val="tx1"/>
            </a:solidFill>
          </a:endParaRPr>
        </a:p>
      </dgm:t>
    </dgm:pt>
    <dgm:pt modelId="{0287A262-B844-46E6-8277-0CC488EF868A}" type="parTrans" cxnId="{7F7DBCF8-071A-4969-978F-5616A767385B}">
      <dgm:prSet/>
      <dgm:spPr/>
      <dgm:t>
        <a:bodyPr/>
        <a:lstStyle/>
        <a:p>
          <a:pPr rtl="1"/>
          <a:endParaRPr lang="he-IL"/>
        </a:p>
      </dgm:t>
    </dgm:pt>
    <dgm:pt modelId="{71445F22-514E-4612-A654-E345C9973207}" type="sibTrans" cxnId="{7F7DBCF8-071A-4969-978F-5616A767385B}">
      <dgm:prSet/>
      <dgm:spPr>
        <a:noFill/>
      </dgm:spPr>
      <dgm:t>
        <a:bodyPr/>
        <a:lstStyle/>
        <a:p>
          <a:pPr rtl="1"/>
          <a:endParaRPr lang="he-IL"/>
        </a:p>
      </dgm:t>
    </dgm:pt>
    <dgm:pt modelId="{427C7B21-1857-4C1A-9CFC-4F9AC7D31902}">
      <dgm:prSet phldrT="[טקסט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זה קשר של שיתוף פעולה</a:t>
          </a:r>
          <a:endParaRPr lang="he-IL" b="1" dirty="0">
            <a:solidFill>
              <a:schemeClr val="tx1"/>
            </a:solidFill>
          </a:endParaRPr>
        </a:p>
      </dgm:t>
    </dgm:pt>
    <dgm:pt modelId="{D10CD615-FCFB-4317-90B7-EC647934E457}" type="parTrans" cxnId="{FDC49A38-32F4-4EFC-8337-EE42BA05C11A}">
      <dgm:prSet/>
      <dgm:spPr/>
      <dgm:t>
        <a:bodyPr/>
        <a:lstStyle/>
        <a:p>
          <a:pPr rtl="1"/>
          <a:endParaRPr lang="he-IL"/>
        </a:p>
      </dgm:t>
    </dgm:pt>
    <dgm:pt modelId="{BCFB4BCE-AFCE-4DA4-BC19-4BC9BB41469C}" type="sibTrans" cxnId="{FDC49A38-32F4-4EFC-8337-EE42BA05C11A}">
      <dgm:prSet/>
      <dgm:spPr/>
      <dgm:t>
        <a:bodyPr/>
        <a:lstStyle/>
        <a:p>
          <a:pPr rtl="1"/>
          <a:endParaRPr lang="he-IL"/>
        </a:p>
      </dgm:t>
    </dgm:pt>
    <dgm:pt modelId="{7782FF7D-22A2-4D7B-8090-8E584966881E}">
      <dgm:prSet phldrT="[טקסט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לא של ניסיון להיות כמוהם</a:t>
          </a:r>
          <a:endParaRPr lang="he-IL" b="1" dirty="0">
            <a:solidFill>
              <a:schemeClr val="tx1"/>
            </a:solidFill>
          </a:endParaRPr>
        </a:p>
      </dgm:t>
    </dgm:pt>
    <dgm:pt modelId="{DA72020F-11F9-407E-9DEA-214A8A0B769D}" type="parTrans" cxnId="{4D2C9B77-3336-4ADA-9402-4B3D9FAC6E4B}">
      <dgm:prSet/>
      <dgm:spPr/>
      <dgm:t>
        <a:bodyPr/>
        <a:lstStyle/>
        <a:p>
          <a:pPr rtl="1"/>
          <a:endParaRPr lang="he-IL"/>
        </a:p>
      </dgm:t>
    </dgm:pt>
    <dgm:pt modelId="{E0C423FF-220C-475B-B575-887FE2BD18C3}" type="sibTrans" cxnId="{4D2C9B77-3336-4ADA-9402-4B3D9FAC6E4B}">
      <dgm:prSet/>
      <dgm:spPr/>
      <dgm:t>
        <a:bodyPr/>
        <a:lstStyle/>
        <a:p>
          <a:pPr rtl="1"/>
          <a:endParaRPr lang="he-IL"/>
        </a:p>
      </dgm:t>
    </dgm:pt>
    <dgm:pt modelId="{69D3E068-6D0F-45A0-8C6F-EB33C332B101}">
      <dgm:prSet phldrT="[טקסט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לא!</a:t>
          </a:r>
          <a:endParaRPr lang="he-IL" b="1" dirty="0">
            <a:solidFill>
              <a:schemeClr val="tx1"/>
            </a:solidFill>
          </a:endParaRPr>
        </a:p>
      </dgm:t>
    </dgm:pt>
    <dgm:pt modelId="{FD2E901D-9D52-4A07-9050-47F1396B9DD3}" type="parTrans" cxnId="{B81EFB92-1E16-4F6A-BD63-E001DBCE8FB1}">
      <dgm:prSet/>
      <dgm:spPr/>
      <dgm:t>
        <a:bodyPr/>
        <a:lstStyle/>
        <a:p>
          <a:pPr rtl="1"/>
          <a:endParaRPr lang="he-IL"/>
        </a:p>
      </dgm:t>
    </dgm:pt>
    <dgm:pt modelId="{4F7BD9FF-C39F-4B57-A3F7-380610C3138A}" type="sibTrans" cxnId="{B81EFB92-1E16-4F6A-BD63-E001DBCE8FB1}">
      <dgm:prSet/>
      <dgm:spPr/>
      <dgm:t>
        <a:bodyPr/>
        <a:lstStyle/>
        <a:p>
          <a:pPr rtl="1"/>
          <a:endParaRPr lang="he-IL"/>
        </a:p>
      </dgm:t>
    </dgm:pt>
    <dgm:pt modelId="{9A7A6522-E8FA-458C-8663-6E3D2D45F323}">
      <dgm:prSet phldrT="[טקסט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לא מרדנו בגויים- ציונות מדינית מבקשת אישור מהם</a:t>
          </a:r>
          <a:endParaRPr lang="he-IL" b="1" dirty="0">
            <a:solidFill>
              <a:schemeClr val="tx1"/>
            </a:solidFill>
          </a:endParaRPr>
        </a:p>
      </dgm:t>
    </dgm:pt>
    <dgm:pt modelId="{A1BB8718-A223-4BE3-ABA2-1BD8DAEDA4C3}" type="parTrans" cxnId="{1CFC212E-1EA6-4982-B3C9-243D10385276}">
      <dgm:prSet/>
      <dgm:spPr/>
      <dgm:t>
        <a:bodyPr/>
        <a:lstStyle/>
        <a:p>
          <a:pPr rtl="1"/>
          <a:endParaRPr lang="he-IL"/>
        </a:p>
      </dgm:t>
    </dgm:pt>
    <dgm:pt modelId="{22AF54DA-93FD-4607-81E5-7503C3286336}" type="sibTrans" cxnId="{1CFC212E-1EA6-4982-B3C9-243D10385276}">
      <dgm:prSet/>
      <dgm:spPr/>
      <dgm:t>
        <a:bodyPr/>
        <a:lstStyle/>
        <a:p>
          <a:pPr rtl="1"/>
          <a:endParaRPr lang="he-IL"/>
        </a:p>
      </dgm:t>
    </dgm:pt>
    <dgm:pt modelId="{14F05883-3DDC-4DDE-A2B8-D89BADA898F2}">
      <dgm:prSet phldrT="[טקסט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לא עלייה גדולה- זה בקבוצות קטנות</a:t>
          </a:r>
          <a:endParaRPr lang="he-IL" b="1" dirty="0">
            <a:solidFill>
              <a:schemeClr val="tx1"/>
            </a:solidFill>
          </a:endParaRPr>
        </a:p>
      </dgm:t>
    </dgm:pt>
    <dgm:pt modelId="{8BE2A01C-AF80-47CE-9633-9F6195A1F1D1}" type="parTrans" cxnId="{72C9BD52-56E8-4871-8ABA-F718C519E1C9}">
      <dgm:prSet/>
      <dgm:spPr/>
      <dgm:t>
        <a:bodyPr/>
        <a:lstStyle/>
        <a:p>
          <a:pPr rtl="1"/>
          <a:endParaRPr lang="he-IL"/>
        </a:p>
      </dgm:t>
    </dgm:pt>
    <dgm:pt modelId="{0C5D38FB-1AE4-4DAD-AD94-8730D1930B28}" type="sibTrans" cxnId="{72C9BD52-56E8-4871-8ABA-F718C519E1C9}">
      <dgm:prSet/>
      <dgm:spPr/>
      <dgm:t>
        <a:bodyPr/>
        <a:lstStyle/>
        <a:p>
          <a:pPr rtl="1"/>
          <a:endParaRPr lang="he-IL"/>
        </a:p>
      </dgm:t>
    </dgm:pt>
    <dgm:pt modelId="{B47C6935-1212-4BB6-983C-3FE77D2B71E6}" type="pres">
      <dgm:prSet presAssocID="{C7707E56-AF79-43B5-BEE1-7FE5BADFD53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D5EC0F7C-1E78-4439-8617-2620C6A271CA}" type="pres">
      <dgm:prSet presAssocID="{DA0E3D38-EAF6-4739-98AF-0D13F7D29D68}" presName="composite" presStyleCnt="0"/>
      <dgm:spPr/>
    </dgm:pt>
    <dgm:pt modelId="{44B16F42-75CF-406F-A9E3-F69407D0ABB8}" type="pres">
      <dgm:prSet presAssocID="{DA0E3D38-EAF6-4739-98AF-0D13F7D29D68}" presName="imagSh" presStyleLbl="bgImgPlace1" presStyleIdx="0" presStyleCnt="2"/>
      <dgm:spPr>
        <a:solidFill>
          <a:schemeClr val="accent2">
            <a:lumMod val="75000"/>
          </a:schemeClr>
        </a:solidFill>
      </dgm:spPr>
      <dgm:t>
        <a:bodyPr/>
        <a:lstStyle/>
        <a:p>
          <a:pPr rtl="1"/>
          <a:endParaRPr lang="he-IL"/>
        </a:p>
      </dgm:t>
    </dgm:pt>
    <dgm:pt modelId="{C6FA02B0-1DD3-49D4-944E-ED30D8E1AF68}" type="pres">
      <dgm:prSet presAssocID="{DA0E3D38-EAF6-4739-98AF-0D13F7D29D68}" presName="tx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3A3E85F-92A4-41FC-967A-4219136924D2}" type="pres">
      <dgm:prSet presAssocID="{71445F22-514E-4612-A654-E345C9973207}" presName="sibTrans" presStyleLbl="sibTrans2D1" presStyleIdx="0" presStyleCnt="1"/>
      <dgm:spPr/>
      <dgm:t>
        <a:bodyPr/>
        <a:lstStyle/>
        <a:p>
          <a:pPr rtl="1"/>
          <a:endParaRPr lang="he-IL"/>
        </a:p>
      </dgm:t>
    </dgm:pt>
    <dgm:pt modelId="{99EBCD41-E6D6-412C-A02E-575151404DBF}" type="pres">
      <dgm:prSet presAssocID="{71445F22-514E-4612-A654-E345C9973207}" presName="connTx" presStyleLbl="sibTrans2D1" presStyleIdx="0" presStyleCnt="1"/>
      <dgm:spPr/>
      <dgm:t>
        <a:bodyPr/>
        <a:lstStyle/>
        <a:p>
          <a:pPr rtl="1"/>
          <a:endParaRPr lang="he-IL"/>
        </a:p>
      </dgm:t>
    </dgm:pt>
    <dgm:pt modelId="{6822183E-4C68-4DB1-91DF-59328DFFAB63}" type="pres">
      <dgm:prSet presAssocID="{69D3E068-6D0F-45A0-8C6F-EB33C332B101}" presName="composite" presStyleCnt="0"/>
      <dgm:spPr/>
    </dgm:pt>
    <dgm:pt modelId="{80D8C71A-6F62-40E8-B254-BA0EA0A64B66}" type="pres">
      <dgm:prSet presAssocID="{69D3E068-6D0F-45A0-8C6F-EB33C332B101}" presName="imagSh" presStyleLbl="bgImgPlace1" presStyleIdx="1" presStyleCnt="2"/>
      <dgm:spPr>
        <a:solidFill>
          <a:schemeClr val="accent2">
            <a:lumMod val="75000"/>
          </a:schemeClr>
        </a:solidFill>
      </dgm:spPr>
      <dgm:t>
        <a:bodyPr/>
        <a:lstStyle/>
        <a:p>
          <a:pPr rtl="1"/>
          <a:endParaRPr lang="he-IL"/>
        </a:p>
      </dgm:t>
    </dgm:pt>
    <dgm:pt modelId="{CAD33CD0-B041-4DA9-A281-AC33A8A9BE64}" type="pres">
      <dgm:prSet presAssocID="{69D3E068-6D0F-45A0-8C6F-EB33C332B101}" presName="tx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7F7DBCF8-071A-4969-978F-5616A767385B}" srcId="{C7707E56-AF79-43B5-BEE1-7FE5BADFD53B}" destId="{DA0E3D38-EAF6-4739-98AF-0D13F7D29D68}" srcOrd="0" destOrd="0" parTransId="{0287A262-B844-46E6-8277-0CC488EF868A}" sibTransId="{71445F22-514E-4612-A654-E345C9973207}"/>
    <dgm:cxn modelId="{37BF2305-C534-4DC2-96A9-94C8B6797B5F}" type="presOf" srcId="{C7707E56-AF79-43B5-BEE1-7FE5BADFD53B}" destId="{B47C6935-1212-4BB6-983C-3FE77D2B71E6}" srcOrd="0" destOrd="0" presId="urn:microsoft.com/office/officeart/2005/8/layout/hProcess10"/>
    <dgm:cxn modelId="{B39465C1-4AAC-46B1-BE25-CE243995C325}" type="presOf" srcId="{7782FF7D-22A2-4D7B-8090-8E584966881E}" destId="{C6FA02B0-1DD3-49D4-944E-ED30D8E1AF68}" srcOrd="0" destOrd="2" presId="urn:microsoft.com/office/officeart/2005/8/layout/hProcess10"/>
    <dgm:cxn modelId="{B81EFB92-1E16-4F6A-BD63-E001DBCE8FB1}" srcId="{C7707E56-AF79-43B5-BEE1-7FE5BADFD53B}" destId="{69D3E068-6D0F-45A0-8C6F-EB33C332B101}" srcOrd="1" destOrd="0" parTransId="{FD2E901D-9D52-4A07-9050-47F1396B9DD3}" sibTransId="{4F7BD9FF-C39F-4B57-A3F7-380610C3138A}"/>
    <dgm:cxn modelId="{FDC49A38-32F4-4EFC-8337-EE42BA05C11A}" srcId="{DA0E3D38-EAF6-4739-98AF-0D13F7D29D68}" destId="{427C7B21-1857-4C1A-9CFC-4F9AC7D31902}" srcOrd="0" destOrd="0" parTransId="{D10CD615-FCFB-4317-90B7-EC647934E457}" sibTransId="{BCFB4BCE-AFCE-4DA4-BC19-4BC9BB41469C}"/>
    <dgm:cxn modelId="{4D2C9B77-3336-4ADA-9402-4B3D9FAC6E4B}" srcId="{DA0E3D38-EAF6-4739-98AF-0D13F7D29D68}" destId="{7782FF7D-22A2-4D7B-8090-8E584966881E}" srcOrd="1" destOrd="0" parTransId="{DA72020F-11F9-407E-9DEA-214A8A0B769D}" sibTransId="{E0C423FF-220C-475B-B575-887FE2BD18C3}"/>
    <dgm:cxn modelId="{A7883BC3-0D53-473A-838F-83E6C9019F30}" type="presOf" srcId="{DA0E3D38-EAF6-4739-98AF-0D13F7D29D68}" destId="{C6FA02B0-1DD3-49D4-944E-ED30D8E1AF68}" srcOrd="0" destOrd="0" presId="urn:microsoft.com/office/officeart/2005/8/layout/hProcess10"/>
    <dgm:cxn modelId="{72C9BD52-56E8-4871-8ABA-F718C519E1C9}" srcId="{69D3E068-6D0F-45A0-8C6F-EB33C332B101}" destId="{14F05883-3DDC-4DDE-A2B8-D89BADA898F2}" srcOrd="1" destOrd="0" parTransId="{8BE2A01C-AF80-47CE-9633-9F6195A1F1D1}" sibTransId="{0C5D38FB-1AE4-4DAD-AD94-8730D1930B28}"/>
    <dgm:cxn modelId="{CC3E312E-C914-4CF8-A710-22FDD7E428DD}" type="presOf" srcId="{14F05883-3DDC-4DDE-A2B8-D89BADA898F2}" destId="{CAD33CD0-B041-4DA9-A281-AC33A8A9BE64}" srcOrd="0" destOrd="2" presId="urn:microsoft.com/office/officeart/2005/8/layout/hProcess10"/>
    <dgm:cxn modelId="{7E0EC57F-6A85-4592-9A3F-A18584B2652F}" type="presOf" srcId="{9A7A6522-E8FA-458C-8663-6E3D2D45F323}" destId="{CAD33CD0-B041-4DA9-A281-AC33A8A9BE64}" srcOrd="0" destOrd="1" presId="urn:microsoft.com/office/officeart/2005/8/layout/hProcess10"/>
    <dgm:cxn modelId="{F174129B-1ED9-4224-A057-AD6C5BB4225C}" type="presOf" srcId="{71445F22-514E-4612-A654-E345C9973207}" destId="{99EBCD41-E6D6-412C-A02E-575151404DBF}" srcOrd="1" destOrd="0" presId="urn:microsoft.com/office/officeart/2005/8/layout/hProcess10"/>
    <dgm:cxn modelId="{1CFC212E-1EA6-4982-B3C9-243D10385276}" srcId="{69D3E068-6D0F-45A0-8C6F-EB33C332B101}" destId="{9A7A6522-E8FA-458C-8663-6E3D2D45F323}" srcOrd="0" destOrd="0" parTransId="{A1BB8718-A223-4BE3-ABA2-1BD8DAEDA4C3}" sibTransId="{22AF54DA-93FD-4607-81E5-7503C3286336}"/>
    <dgm:cxn modelId="{0C814B40-09FE-4E7F-960B-46F138173AD0}" type="presOf" srcId="{427C7B21-1857-4C1A-9CFC-4F9AC7D31902}" destId="{C6FA02B0-1DD3-49D4-944E-ED30D8E1AF68}" srcOrd="0" destOrd="1" presId="urn:microsoft.com/office/officeart/2005/8/layout/hProcess10"/>
    <dgm:cxn modelId="{C464924E-7647-4AB1-8694-3804A87ACF55}" type="presOf" srcId="{69D3E068-6D0F-45A0-8C6F-EB33C332B101}" destId="{CAD33CD0-B041-4DA9-A281-AC33A8A9BE64}" srcOrd="0" destOrd="0" presId="urn:microsoft.com/office/officeart/2005/8/layout/hProcess10"/>
    <dgm:cxn modelId="{7CD082A1-3F2D-4DF7-ABC3-37CC612136D2}" type="presOf" srcId="{71445F22-514E-4612-A654-E345C9973207}" destId="{73A3E85F-92A4-41FC-967A-4219136924D2}" srcOrd="0" destOrd="0" presId="urn:microsoft.com/office/officeart/2005/8/layout/hProcess10"/>
    <dgm:cxn modelId="{A97496F2-19CA-40E8-A400-1A4DBDC39B40}" type="presParOf" srcId="{B47C6935-1212-4BB6-983C-3FE77D2B71E6}" destId="{D5EC0F7C-1E78-4439-8617-2620C6A271CA}" srcOrd="0" destOrd="0" presId="urn:microsoft.com/office/officeart/2005/8/layout/hProcess10"/>
    <dgm:cxn modelId="{1D1312F2-A7EA-463B-AC5C-8F4E3298C8EE}" type="presParOf" srcId="{D5EC0F7C-1E78-4439-8617-2620C6A271CA}" destId="{44B16F42-75CF-406F-A9E3-F69407D0ABB8}" srcOrd="0" destOrd="0" presId="urn:microsoft.com/office/officeart/2005/8/layout/hProcess10"/>
    <dgm:cxn modelId="{80A63896-8A01-4933-A05F-A9E9832F9857}" type="presParOf" srcId="{D5EC0F7C-1E78-4439-8617-2620C6A271CA}" destId="{C6FA02B0-1DD3-49D4-944E-ED30D8E1AF68}" srcOrd="1" destOrd="0" presId="urn:microsoft.com/office/officeart/2005/8/layout/hProcess10"/>
    <dgm:cxn modelId="{F0000023-CC89-4F56-B7F3-A2F4FF0A026C}" type="presParOf" srcId="{B47C6935-1212-4BB6-983C-3FE77D2B71E6}" destId="{73A3E85F-92A4-41FC-967A-4219136924D2}" srcOrd="1" destOrd="0" presId="urn:microsoft.com/office/officeart/2005/8/layout/hProcess10"/>
    <dgm:cxn modelId="{E58CFB50-7865-4CCE-818B-CE7AA95ED4FD}" type="presParOf" srcId="{73A3E85F-92A4-41FC-967A-4219136924D2}" destId="{99EBCD41-E6D6-412C-A02E-575151404DBF}" srcOrd="0" destOrd="0" presId="urn:microsoft.com/office/officeart/2005/8/layout/hProcess10"/>
    <dgm:cxn modelId="{B6404343-7E88-4EAC-B693-6C1925B5601E}" type="presParOf" srcId="{B47C6935-1212-4BB6-983C-3FE77D2B71E6}" destId="{6822183E-4C68-4DB1-91DF-59328DFFAB63}" srcOrd="2" destOrd="0" presId="urn:microsoft.com/office/officeart/2005/8/layout/hProcess10"/>
    <dgm:cxn modelId="{B528FEBE-FC5D-4AFD-AED0-D00CE63F8CBA}" type="presParOf" srcId="{6822183E-4C68-4DB1-91DF-59328DFFAB63}" destId="{80D8C71A-6F62-40E8-B254-BA0EA0A64B66}" srcOrd="0" destOrd="0" presId="urn:microsoft.com/office/officeart/2005/8/layout/hProcess10"/>
    <dgm:cxn modelId="{2F26BB36-F565-4A24-A90F-A579137D1746}" type="presParOf" srcId="{6822183E-4C68-4DB1-91DF-59328DFFAB63}" destId="{CAD33CD0-B041-4DA9-A281-AC33A8A9BE64}" srcOrd="1" destOrd="0" presId="urn:microsoft.com/office/officeart/2005/8/layout/hProcess10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56EEE9-A792-4713-9A3C-FE30BBCEA126}">
      <dsp:nvSpPr>
        <dsp:cNvPr id="0" name=""/>
        <dsp:cNvSpPr/>
      </dsp:nvSpPr>
      <dsp:spPr>
        <a:xfrm>
          <a:off x="9242" y="1346949"/>
          <a:ext cx="2762398" cy="165743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500" kern="1200" dirty="0" smtClean="0"/>
            <a:t>מבין שנדרש כאן פתרון לאומי פוליטי</a:t>
          </a:r>
          <a:endParaRPr lang="he-IL" sz="2500" kern="1200" dirty="0"/>
        </a:p>
      </dsp:txBody>
      <dsp:txXfrm>
        <a:off x="57787" y="1395494"/>
        <a:ext cx="2665308" cy="1560349"/>
      </dsp:txXfrm>
    </dsp:sp>
    <dsp:sp modelId="{D333FF40-3E85-4F99-8130-885690005226}">
      <dsp:nvSpPr>
        <dsp:cNvPr id="0" name=""/>
        <dsp:cNvSpPr/>
      </dsp:nvSpPr>
      <dsp:spPr>
        <a:xfrm rot="10835344">
          <a:off x="3047865" y="1853182"/>
          <a:ext cx="585659" cy="6850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2000" kern="1200"/>
        </a:p>
      </dsp:txBody>
      <dsp:txXfrm>
        <a:off x="3223558" y="1991100"/>
        <a:ext cx="409961" cy="411044"/>
      </dsp:txXfrm>
    </dsp:sp>
    <dsp:sp modelId="{1ED40158-DB4F-4265-9CA2-B4C94B96F677}">
      <dsp:nvSpPr>
        <dsp:cNvPr id="0" name=""/>
        <dsp:cNvSpPr/>
      </dsp:nvSpPr>
      <dsp:spPr>
        <a:xfrm>
          <a:off x="3876600" y="1386711"/>
          <a:ext cx="2762398" cy="1657439"/>
        </a:xfrm>
        <a:prstGeom prst="roundRect">
          <a:avLst>
            <a:gd name="adj" fmla="val 10000"/>
          </a:avLst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500" kern="1200" dirty="0" smtClean="0"/>
            <a:t>משפט דרייפוס</a:t>
          </a:r>
          <a:endParaRPr lang="he-IL" sz="2500" kern="1200" dirty="0"/>
        </a:p>
      </dsp:txBody>
      <dsp:txXfrm>
        <a:off x="3925145" y="1435256"/>
        <a:ext cx="2665308" cy="1560349"/>
      </dsp:txXfrm>
    </dsp:sp>
    <dsp:sp modelId="{059AFAD5-330D-4594-A558-F408399F26B6}">
      <dsp:nvSpPr>
        <dsp:cNvPr id="0" name=""/>
        <dsp:cNvSpPr/>
      </dsp:nvSpPr>
      <dsp:spPr>
        <a:xfrm rot="10764656">
          <a:off x="6915223" y="1852842"/>
          <a:ext cx="585659" cy="6850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2000" kern="1200"/>
        </a:p>
      </dsp:txBody>
      <dsp:txXfrm>
        <a:off x="7090916" y="1988954"/>
        <a:ext cx="409961" cy="411044"/>
      </dsp:txXfrm>
    </dsp:sp>
    <dsp:sp modelId="{A917143B-456C-4EE3-8C30-EA4F63865AA9}">
      <dsp:nvSpPr>
        <dsp:cNvPr id="0" name=""/>
        <dsp:cNvSpPr/>
      </dsp:nvSpPr>
      <dsp:spPr>
        <a:xfrm>
          <a:off x="7743958" y="1346949"/>
          <a:ext cx="2762398" cy="1657439"/>
        </a:xfrm>
        <a:prstGeom prst="roundRect">
          <a:avLst>
            <a:gd name="adj" fmla="val 10000"/>
          </a:avLst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500" kern="1200" dirty="0" smtClean="0"/>
            <a:t>לא מתעניין ביהדות,</a:t>
          </a:r>
          <a:r>
            <a:rPr lang="en-US" sz="2500" kern="1200" dirty="0" smtClean="0"/>
            <a:t/>
          </a:r>
          <a:br>
            <a:rPr lang="en-US" sz="2500" kern="1200" dirty="0" smtClean="0"/>
          </a:br>
          <a:r>
            <a:rPr lang="he-IL" sz="2500" kern="1200" dirty="0" smtClean="0"/>
            <a:t>חושב שהפתרון הוא שכל היהודים יתנצרו ויתבוללו</a:t>
          </a:r>
          <a:endParaRPr lang="he-IL" sz="2500" kern="1200" dirty="0"/>
        </a:p>
      </dsp:txBody>
      <dsp:txXfrm>
        <a:off x="7792503" y="1395494"/>
        <a:ext cx="2665308" cy="156034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98C22B-0B87-42B7-B9CA-573E09986D46}">
      <dsp:nvSpPr>
        <dsp:cNvPr id="0" name=""/>
        <dsp:cNvSpPr/>
      </dsp:nvSpPr>
      <dsp:spPr>
        <a:xfrm>
          <a:off x="0" y="16459"/>
          <a:ext cx="8128000" cy="2438400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CB5B30-D7A9-42BA-BB75-F33FB72810F0}">
      <dsp:nvSpPr>
        <dsp:cNvPr id="0" name=""/>
        <dsp:cNvSpPr/>
      </dsp:nvSpPr>
      <dsp:spPr>
        <a:xfrm>
          <a:off x="243839" y="325120"/>
          <a:ext cx="2387600" cy="1788160"/>
        </a:xfrm>
        <a:prstGeom prst="roundRect">
          <a:avLst>
            <a:gd name="adj" fmla="val 10000"/>
          </a:avLst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8BB74D-EA38-4AD4-A1C3-C823B11C6AC4}">
      <dsp:nvSpPr>
        <dsp:cNvPr id="0" name=""/>
        <dsp:cNvSpPr/>
      </dsp:nvSpPr>
      <dsp:spPr>
        <a:xfrm rot="10800000">
          <a:off x="243839" y="2438400"/>
          <a:ext cx="2387600" cy="2980266"/>
        </a:xfrm>
        <a:prstGeom prst="round2SameRect">
          <a:avLst>
            <a:gd name="adj1" fmla="val 10500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472" tIns="220472" rIns="220472" bIns="220472" numCol="1" spcCol="1270" anchor="t" anchorCtr="0">
          <a:noAutofit/>
        </a:bodyPr>
        <a:lstStyle/>
        <a:p>
          <a:pPr lvl="0" algn="ctr" defTabSz="13779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3100" kern="1200" dirty="0" smtClean="0"/>
            <a:t>קניית קרקעות והקמת יישובים</a:t>
          </a:r>
          <a:endParaRPr lang="he-IL" sz="3100" kern="1200" dirty="0"/>
        </a:p>
      </dsp:txBody>
      <dsp:txXfrm rot="10800000">
        <a:off x="317266" y="2438400"/>
        <a:ext cx="2240746" cy="2906839"/>
      </dsp:txXfrm>
    </dsp:sp>
    <dsp:sp modelId="{201D730D-C61B-45D4-9C6C-6D96274DF6C9}">
      <dsp:nvSpPr>
        <dsp:cNvPr id="0" name=""/>
        <dsp:cNvSpPr/>
      </dsp:nvSpPr>
      <dsp:spPr>
        <a:xfrm>
          <a:off x="2870200" y="325120"/>
          <a:ext cx="2387600" cy="1788160"/>
        </a:xfrm>
        <a:prstGeom prst="roundRect">
          <a:avLst>
            <a:gd name="adj" fmla="val 10000"/>
          </a:avLst>
        </a:prstGeom>
        <a:solidFill>
          <a:schemeClr val="accent4">
            <a:tint val="50000"/>
            <a:hueOff val="5723762"/>
            <a:satOff val="-30078"/>
            <a:lumOff val="-21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4C0652-C5E7-48C2-BA5D-065A35E4D7F3}">
      <dsp:nvSpPr>
        <dsp:cNvPr id="0" name=""/>
        <dsp:cNvSpPr/>
      </dsp:nvSpPr>
      <dsp:spPr>
        <a:xfrm rot="10800000">
          <a:off x="2870200" y="2438400"/>
          <a:ext cx="2387600" cy="2980266"/>
        </a:xfrm>
        <a:prstGeom prst="round2SameRect">
          <a:avLst>
            <a:gd name="adj1" fmla="val 10500"/>
            <a:gd name="adj2" fmla="val 0"/>
          </a:avLst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472" tIns="220472" rIns="220472" bIns="220472" numCol="1" spcCol="1270" anchor="t" anchorCtr="0">
          <a:noAutofit/>
        </a:bodyPr>
        <a:lstStyle/>
        <a:p>
          <a:pPr lvl="0" algn="ctr" defTabSz="13779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3100" kern="1200" smtClean="0"/>
            <a:t>איסוף כספים</a:t>
          </a:r>
          <a:endParaRPr lang="he-IL" sz="3100" kern="1200"/>
        </a:p>
      </dsp:txBody>
      <dsp:txXfrm rot="10800000">
        <a:off x="2943627" y="2438400"/>
        <a:ext cx="2240746" cy="2906839"/>
      </dsp:txXfrm>
    </dsp:sp>
    <dsp:sp modelId="{A6DAD185-7EA7-481F-8961-27F0336E9606}">
      <dsp:nvSpPr>
        <dsp:cNvPr id="0" name=""/>
        <dsp:cNvSpPr/>
      </dsp:nvSpPr>
      <dsp:spPr>
        <a:xfrm>
          <a:off x="5496559" y="325120"/>
          <a:ext cx="2387600" cy="1788160"/>
        </a:xfrm>
        <a:prstGeom prst="roundRect">
          <a:avLst>
            <a:gd name="adj" fmla="val 10000"/>
          </a:avLst>
        </a:prstGeom>
        <a:solidFill>
          <a:schemeClr val="accent4">
            <a:tint val="50000"/>
            <a:hueOff val="11447524"/>
            <a:satOff val="-60156"/>
            <a:lumOff val="-4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70B8B8-64EF-4103-9C36-37EDEF0F47BE}">
      <dsp:nvSpPr>
        <dsp:cNvPr id="0" name=""/>
        <dsp:cNvSpPr/>
      </dsp:nvSpPr>
      <dsp:spPr>
        <a:xfrm rot="10800000">
          <a:off x="5496559" y="2438400"/>
          <a:ext cx="2387600" cy="2980266"/>
        </a:xfrm>
        <a:prstGeom prst="round2SameRect">
          <a:avLst>
            <a:gd name="adj1" fmla="val 10500"/>
            <a:gd name="adj2" fmla="val 0"/>
          </a:avLst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472" tIns="220472" rIns="220472" bIns="220472" numCol="1" spcCol="1270" anchor="t" anchorCtr="0">
          <a:noAutofit/>
        </a:bodyPr>
        <a:lstStyle/>
        <a:p>
          <a:pPr lvl="0" algn="ctr" defTabSz="13779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3100" kern="1200" smtClean="0"/>
            <a:t>וועדות שיוצרות קשר עם נציגים וממשלות העולם</a:t>
          </a:r>
          <a:endParaRPr lang="he-IL" sz="3100" kern="1200"/>
        </a:p>
      </dsp:txBody>
      <dsp:txXfrm rot="10800000">
        <a:off x="5569986" y="2438400"/>
        <a:ext cx="2240746" cy="290683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242459-F733-4507-9EBA-44C941181056}">
      <dsp:nvSpPr>
        <dsp:cNvPr id="0" name=""/>
        <dsp:cNvSpPr/>
      </dsp:nvSpPr>
      <dsp:spPr>
        <a:xfrm rot="5400000">
          <a:off x="-289435" y="295165"/>
          <a:ext cx="1929572" cy="1350700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3600" kern="1200" dirty="0" smtClean="0"/>
            <a:t>הציונות</a:t>
          </a:r>
          <a:endParaRPr lang="he-IL" sz="3600" kern="1200" dirty="0"/>
        </a:p>
      </dsp:txBody>
      <dsp:txXfrm rot="-5400000">
        <a:off x="1" y="681079"/>
        <a:ext cx="1350700" cy="578872"/>
      </dsp:txXfrm>
    </dsp:sp>
    <dsp:sp modelId="{8FAA3542-F721-4B4E-87D7-CBD31926D1D9}">
      <dsp:nvSpPr>
        <dsp:cNvPr id="0" name=""/>
        <dsp:cNvSpPr/>
      </dsp:nvSpPr>
      <dsp:spPr>
        <a:xfrm rot="5400000">
          <a:off x="4112239" y="-2755809"/>
          <a:ext cx="1254221" cy="677729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r" defTabSz="11557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600" kern="1200" dirty="0" smtClean="0"/>
            <a:t>הציונות היא פתרון להצלת </a:t>
          </a:r>
          <a:r>
            <a:rPr lang="he-IL" sz="2600" kern="1200" dirty="0" smtClean="0"/>
            <a:t>יהודים</a:t>
          </a:r>
          <a:endParaRPr lang="he-IL" sz="2600" kern="1200" dirty="0"/>
        </a:p>
        <a:p>
          <a:pPr marL="228600" lvl="1" indent="-228600" algn="r" defTabSz="11557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600" kern="1200" dirty="0" smtClean="0"/>
            <a:t>הציונות היא תחילת הגאולה</a:t>
          </a:r>
          <a:endParaRPr lang="he-IL" sz="2600" kern="1200" dirty="0"/>
        </a:p>
      </dsp:txBody>
      <dsp:txXfrm rot="-5400000">
        <a:off x="1350700" y="66956"/>
        <a:ext cx="6716073" cy="1131769"/>
      </dsp:txXfrm>
    </dsp:sp>
    <dsp:sp modelId="{BAC25CFE-2274-485F-83D8-B0096255706F}">
      <dsp:nvSpPr>
        <dsp:cNvPr id="0" name=""/>
        <dsp:cNvSpPr/>
      </dsp:nvSpPr>
      <dsp:spPr>
        <a:xfrm rot="5400000">
          <a:off x="-289435" y="2033983"/>
          <a:ext cx="1929572" cy="1350700"/>
        </a:xfrm>
        <a:prstGeom prst="chevron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kern="1200" dirty="0" smtClean="0"/>
            <a:t>מבחינה דתית</a:t>
          </a:r>
          <a:endParaRPr lang="he-IL" sz="2400" kern="1200" dirty="0"/>
        </a:p>
      </dsp:txBody>
      <dsp:txXfrm rot="-5400000">
        <a:off x="1" y="2419897"/>
        <a:ext cx="1350700" cy="578872"/>
      </dsp:txXfrm>
    </dsp:sp>
    <dsp:sp modelId="{8CC044A7-EF6D-4525-BEBE-5F1DFE0D0382}">
      <dsp:nvSpPr>
        <dsp:cNvPr id="0" name=""/>
        <dsp:cNvSpPr/>
      </dsp:nvSpPr>
      <dsp:spPr>
        <a:xfrm rot="5400000">
          <a:off x="4111909" y="-1016661"/>
          <a:ext cx="1254881" cy="677729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r" defTabSz="11557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600" kern="1200" dirty="0" smtClean="0"/>
            <a:t>בשביל הגאולה מותר </a:t>
          </a:r>
          <a:r>
            <a:rPr lang="he-IL" sz="2600" kern="1200" dirty="0" smtClean="0"/>
            <a:t>לשתף פעולה עם </a:t>
          </a:r>
          <a:r>
            <a:rPr lang="he-IL" sz="2600" kern="1200" dirty="0" smtClean="0"/>
            <a:t>חילונים, אנחנו הרי לא מנסים להיות חילונים</a:t>
          </a:r>
          <a:endParaRPr lang="he-IL" sz="2600" kern="1200" dirty="0"/>
        </a:p>
        <a:p>
          <a:pPr marL="228600" lvl="1" indent="-228600" algn="r" defTabSz="11557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600" kern="1200" dirty="0" smtClean="0"/>
            <a:t>זה לא מפר את 3 השבועות שבגמרא</a:t>
          </a:r>
          <a:endParaRPr lang="he-IL" sz="2600" kern="1200" dirty="0"/>
        </a:p>
      </dsp:txBody>
      <dsp:txXfrm rot="-5400000">
        <a:off x="1350700" y="1805806"/>
        <a:ext cx="6716041" cy="1132365"/>
      </dsp:txXfrm>
    </dsp:sp>
    <dsp:sp modelId="{DD2A3E6F-89FE-44A7-BD58-FFB23A6D121A}">
      <dsp:nvSpPr>
        <dsp:cNvPr id="0" name=""/>
        <dsp:cNvSpPr/>
      </dsp:nvSpPr>
      <dsp:spPr>
        <a:xfrm rot="5400000">
          <a:off x="-289435" y="3772801"/>
          <a:ext cx="1929572" cy="1350700"/>
        </a:xfrm>
        <a:prstGeom prst="chevron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3600" kern="1200" dirty="0" smtClean="0"/>
            <a:t>אוגנדה</a:t>
          </a:r>
          <a:endParaRPr lang="he-IL" sz="3600" kern="1200" dirty="0"/>
        </a:p>
      </dsp:txBody>
      <dsp:txXfrm rot="-5400000">
        <a:off x="1" y="4158715"/>
        <a:ext cx="1350700" cy="578872"/>
      </dsp:txXfrm>
    </dsp:sp>
    <dsp:sp modelId="{ADA90E7F-BB44-4026-8675-269C67F2F6B6}">
      <dsp:nvSpPr>
        <dsp:cNvPr id="0" name=""/>
        <dsp:cNvSpPr/>
      </dsp:nvSpPr>
      <dsp:spPr>
        <a:xfrm rot="5400000">
          <a:off x="4112239" y="721826"/>
          <a:ext cx="1254221" cy="677729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r" defTabSz="11557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600" kern="1200" dirty="0" smtClean="0"/>
            <a:t>תמך בתוכנית אוגנדה- כי העיקר שהיהודים יתאחדו</a:t>
          </a:r>
          <a:endParaRPr lang="he-IL" sz="2600" kern="1200" dirty="0"/>
        </a:p>
        <a:p>
          <a:pPr marL="228600" lvl="1" indent="-228600" algn="r" defTabSz="11557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600" kern="1200" dirty="0" smtClean="0"/>
            <a:t>בהמשך, כשכל היהודים מאוחדים, יחזרו לישראל</a:t>
          </a:r>
          <a:endParaRPr lang="he-IL" sz="2600" kern="1200" dirty="0"/>
        </a:p>
      </dsp:txBody>
      <dsp:txXfrm rot="-5400000">
        <a:off x="1350700" y="3544591"/>
        <a:ext cx="6716073" cy="113176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B16F42-75CF-406F-A9E3-F69407D0ABB8}">
      <dsp:nvSpPr>
        <dsp:cNvPr id="0" name=""/>
        <dsp:cNvSpPr/>
      </dsp:nvSpPr>
      <dsp:spPr>
        <a:xfrm>
          <a:off x="3114" y="31180"/>
          <a:ext cx="2770438" cy="2770438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FA02B0-1DD3-49D4-944E-ED30D8E1AF68}">
      <dsp:nvSpPr>
        <dsp:cNvPr id="0" name=""/>
        <dsp:cNvSpPr/>
      </dsp:nvSpPr>
      <dsp:spPr>
        <a:xfrm>
          <a:off x="454116" y="1693443"/>
          <a:ext cx="2770438" cy="2770438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800" b="1" kern="1200" dirty="0" smtClean="0">
              <a:solidFill>
                <a:schemeClr val="tx1"/>
              </a:solidFill>
            </a:rPr>
            <a:t>לא!</a:t>
          </a:r>
          <a:endParaRPr lang="he-IL" sz="2800" b="1" kern="1200" dirty="0">
            <a:solidFill>
              <a:schemeClr val="tx1"/>
            </a:solidFill>
          </a:endParaRPr>
        </a:p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200" b="1" kern="1200" dirty="0" smtClean="0">
              <a:solidFill>
                <a:schemeClr val="tx1"/>
              </a:solidFill>
            </a:rPr>
            <a:t>זה קשר של שיתוף פעולה</a:t>
          </a:r>
          <a:endParaRPr lang="he-IL" sz="2200" b="1" kern="1200" dirty="0">
            <a:solidFill>
              <a:schemeClr val="tx1"/>
            </a:solidFill>
          </a:endParaRPr>
        </a:p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200" b="1" kern="1200" dirty="0" smtClean="0">
              <a:solidFill>
                <a:schemeClr val="tx1"/>
              </a:solidFill>
            </a:rPr>
            <a:t>לא של ניסיון להיות כמוהם</a:t>
          </a:r>
          <a:endParaRPr lang="he-IL" sz="2200" b="1" kern="1200" dirty="0">
            <a:solidFill>
              <a:schemeClr val="tx1"/>
            </a:solidFill>
          </a:endParaRPr>
        </a:p>
      </dsp:txBody>
      <dsp:txXfrm>
        <a:off x="535259" y="1774586"/>
        <a:ext cx="2608152" cy="2608152"/>
      </dsp:txXfrm>
    </dsp:sp>
    <dsp:sp modelId="{73A3E85F-92A4-41FC-967A-4219136924D2}">
      <dsp:nvSpPr>
        <dsp:cNvPr id="0" name=""/>
        <dsp:cNvSpPr/>
      </dsp:nvSpPr>
      <dsp:spPr>
        <a:xfrm>
          <a:off x="3307201" y="1083550"/>
          <a:ext cx="533647" cy="665697"/>
        </a:xfrm>
        <a:prstGeom prst="rightArrow">
          <a:avLst>
            <a:gd name="adj1" fmla="val 60000"/>
            <a:gd name="adj2" fmla="val 5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2200" kern="1200"/>
        </a:p>
      </dsp:txBody>
      <dsp:txXfrm>
        <a:off x="3307201" y="1216689"/>
        <a:ext cx="373553" cy="399419"/>
      </dsp:txXfrm>
    </dsp:sp>
    <dsp:sp modelId="{80D8C71A-6F62-40E8-B254-BA0EA0A64B66}">
      <dsp:nvSpPr>
        <dsp:cNvPr id="0" name=""/>
        <dsp:cNvSpPr/>
      </dsp:nvSpPr>
      <dsp:spPr>
        <a:xfrm>
          <a:off x="4298261" y="31180"/>
          <a:ext cx="2770438" cy="2770438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D33CD0-B041-4DA9-A281-AC33A8A9BE64}">
      <dsp:nvSpPr>
        <dsp:cNvPr id="0" name=""/>
        <dsp:cNvSpPr/>
      </dsp:nvSpPr>
      <dsp:spPr>
        <a:xfrm>
          <a:off x="4749263" y="1693443"/>
          <a:ext cx="2770438" cy="2770438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800" b="1" kern="1200" dirty="0" smtClean="0">
              <a:solidFill>
                <a:schemeClr val="tx1"/>
              </a:solidFill>
            </a:rPr>
            <a:t>לא!</a:t>
          </a:r>
          <a:endParaRPr lang="he-IL" sz="2800" b="1" kern="1200" dirty="0">
            <a:solidFill>
              <a:schemeClr val="tx1"/>
            </a:solidFill>
          </a:endParaRPr>
        </a:p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200" b="1" kern="1200" dirty="0" smtClean="0">
              <a:solidFill>
                <a:schemeClr val="tx1"/>
              </a:solidFill>
            </a:rPr>
            <a:t>לא מרדנו בגויים- ציונות מדינית מבקשת אישור מהם</a:t>
          </a:r>
          <a:endParaRPr lang="he-IL" sz="2200" b="1" kern="1200" dirty="0">
            <a:solidFill>
              <a:schemeClr val="tx1"/>
            </a:solidFill>
          </a:endParaRPr>
        </a:p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200" b="1" kern="1200" dirty="0" smtClean="0">
              <a:solidFill>
                <a:schemeClr val="tx1"/>
              </a:solidFill>
            </a:rPr>
            <a:t>לא עלייה גדולה- זה בקבוצות קטנות</a:t>
          </a:r>
          <a:endParaRPr lang="he-IL" sz="2200" b="1" kern="1200" dirty="0">
            <a:solidFill>
              <a:schemeClr val="tx1"/>
            </a:solidFill>
          </a:endParaRPr>
        </a:p>
      </dsp:txBody>
      <dsp:txXfrm>
        <a:off x="4830406" y="1774586"/>
        <a:ext cx="2608152" cy="26081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10">
  <dgm:title val=""/>
  <dgm:desc val=""/>
  <dgm:catLst>
    <dgm:cat type="process" pri="3000"/>
    <dgm:cat type="picture" pri="30000"/>
    <dgm:cat type="pictureconvert" pri="3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op="equ" fact="0.3333"/>
      <dgm:constr type="primFontSz" for="des" forName="txNode" op="equ" val="65"/>
      <dgm:constr type="primFontSz" for="des" forName="connTx" op="equ" val="55"/>
      <dgm:constr type="primFontSz" for="des" forName="connTx" refType="primFontSz" refFor="des" refForName="txNode" op="lte" fact="0.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imagSh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 refType="w" fact="0.14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if>
          <dgm:else name="Name7">
            <dgm:constrLst>
              <dgm:constr type="l" for="ch" forName="imagSh" refType="w" fact="0.14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else>
        </dgm:choose>
        <dgm:ruleLst/>
        <dgm:layoutNode name="imagSh" styleLbl="b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x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imagSh"/>
            <dgm:param type="dstNode" val="imagSh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35"/>
            <dgm:constr type="endPad" refType="connDist" fact="0.3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AD1F7-F18B-490E-BCDF-A155782C9619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6D508-5DF2-40F8-874A-99F5E2447B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237053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AD1F7-F18B-490E-BCDF-A155782C9619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6D508-5DF2-40F8-874A-99F5E2447B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72969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AD1F7-F18B-490E-BCDF-A155782C9619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6D508-5DF2-40F8-874A-99F5E2447B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783114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AD1F7-F18B-490E-BCDF-A155782C9619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6D508-5DF2-40F8-874A-99F5E2447B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458549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AD1F7-F18B-490E-BCDF-A155782C9619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6D508-5DF2-40F8-874A-99F5E2447B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46269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AD1F7-F18B-490E-BCDF-A155782C9619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6D508-5DF2-40F8-874A-99F5E2447B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064052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AD1F7-F18B-490E-BCDF-A155782C9619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6D508-5DF2-40F8-874A-99F5E2447B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08070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AD1F7-F18B-490E-BCDF-A155782C9619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6D508-5DF2-40F8-874A-99F5E2447B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72376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AD1F7-F18B-490E-BCDF-A155782C9619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6D508-5DF2-40F8-874A-99F5E2447B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71655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AD1F7-F18B-490E-BCDF-A155782C9619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6D508-5DF2-40F8-874A-99F5E2447B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924811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AD1F7-F18B-490E-BCDF-A155782C9619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6D508-5DF2-40F8-874A-99F5E2447B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930323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2AD1F7-F18B-490E-BCDF-A155782C9619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6D508-5DF2-40F8-874A-99F5E2447B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78989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rQLsSZZ5jpU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22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e-IL" dirty="0" smtClean="0"/>
              <a:t>הרצל </a:t>
            </a:r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e-IL" dirty="0" smtClean="0"/>
              <a:t>חוזה המדינה</a:t>
            </a:r>
            <a:endParaRPr lang="he-IL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5261" y="971550"/>
            <a:ext cx="3810000" cy="507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047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" name="מציין מיקום תוכן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313" y="0"/>
            <a:ext cx="12195313" cy="6859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7651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הרצל לא תמיד היה ציוני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724938" y="1825625"/>
            <a:ext cx="5628861" cy="4351338"/>
          </a:xfrm>
        </p:spPr>
        <p:txBody>
          <a:bodyPr>
            <a:normAutofit fontScale="92500" lnSpcReduction="10000"/>
          </a:bodyPr>
          <a:lstStyle/>
          <a:p>
            <a:r>
              <a:rPr lang="he-IL" dirty="0" smtClean="0"/>
              <a:t>יהודי במערב אירופה</a:t>
            </a:r>
          </a:p>
          <a:p>
            <a:r>
              <a:rPr lang="he-IL" dirty="0" smtClean="0"/>
              <a:t>מעורב בחברה הכללית יותר מיהדות</a:t>
            </a:r>
          </a:p>
          <a:p>
            <a:r>
              <a:rPr lang="he-IL" dirty="0" smtClean="0"/>
              <a:t>בצעירותו, חשב שכל היהודים צריכים להתנצר, וככה יפתרו את בעיית היהודים</a:t>
            </a:r>
          </a:p>
          <a:p>
            <a:endParaRPr lang="he-IL" dirty="0"/>
          </a:p>
          <a:p>
            <a:pPr marL="0" indent="0">
              <a:buNone/>
            </a:pPr>
            <a:r>
              <a:rPr lang="he-IL" dirty="0" smtClean="0"/>
              <a:t>אבל!</a:t>
            </a:r>
          </a:p>
          <a:p>
            <a:r>
              <a:rPr lang="he-IL" dirty="0" smtClean="0"/>
              <a:t>כשראה שהוא זוכה ליחס עוין</a:t>
            </a:r>
          </a:p>
          <a:p>
            <a:r>
              <a:rPr lang="he-IL" dirty="0" smtClean="0"/>
              <a:t>אחרי שהיה עד למשפט דרייפוס</a:t>
            </a:r>
          </a:p>
          <a:p>
            <a:pPr marL="0" indent="0">
              <a:buNone/>
            </a:pPr>
            <a:r>
              <a:rPr lang="he-IL" dirty="0" smtClean="0"/>
              <a:t>הוא מבין שצריך פתרון אחר ליהודים- מדינה משלהם</a:t>
            </a: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28" y="752199"/>
            <a:ext cx="4892942" cy="5553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8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380743" y="123428"/>
            <a:ext cx="10515600" cy="1325563"/>
          </a:xfrm>
        </p:spPr>
        <p:txBody>
          <a:bodyPr/>
          <a:lstStyle/>
          <a:p>
            <a:r>
              <a:rPr lang="he-IL" dirty="0" smtClean="0"/>
              <a:t>משפט דרייפוס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433965" y="1463907"/>
            <a:ext cx="10515600" cy="4351338"/>
          </a:xfrm>
        </p:spPr>
        <p:txBody>
          <a:bodyPr/>
          <a:lstStyle/>
          <a:p>
            <a:r>
              <a:rPr lang="he-IL" dirty="0" smtClean="0"/>
              <a:t>קצין צרפתי יהודי בשם אלפרד דרייפוס מואשם בריגול</a:t>
            </a:r>
          </a:p>
          <a:p>
            <a:r>
              <a:rPr lang="he-IL" dirty="0" smtClean="0"/>
              <a:t>במשפטו משפיל בו קורעים את מדיו ושוברים את חרבו</a:t>
            </a:r>
          </a:p>
          <a:p>
            <a:r>
              <a:rPr lang="he-IL" dirty="0" smtClean="0"/>
              <a:t>ההמון צועק "מוות ליהודים!"</a:t>
            </a:r>
            <a:endParaRPr lang="he-IL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7652" y="2998544"/>
            <a:ext cx="3401913" cy="3859456"/>
          </a:xfrm>
          <a:prstGeom prst="rect">
            <a:avLst/>
          </a:prstGeom>
        </p:spPr>
      </p:pic>
      <p:pic>
        <p:nvPicPr>
          <p:cNvPr id="5" name="תמונה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674"/>
            <a:ext cx="2761486" cy="3627902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6417" y="3157938"/>
            <a:ext cx="2618423" cy="3700062"/>
          </a:xfrm>
          <a:prstGeom prst="rect">
            <a:avLst/>
          </a:prstGeom>
        </p:spPr>
      </p:pic>
      <p:sp>
        <p:nvSpPr>
          <p:cNvPr id="7" name="הסבר אליפטי 6"/>
          <p:cNvSpPr/>
          <p:nvPr/>
        </p:nvSpPr>
        <p:spPr>
          <a:xfrm>
            <a:off x="2040879" y="4301642"/>
            <a:ext cx="3038886" cy="2449678"/>
          </a:xfrm>
          <a:prstGeom prst="wedgeEllipseCallout">
            <a:avLst>
              <a:gd name="adj1" fmla="val 82279"/>
              <a:gd name="adj2" fmla="val -36442"/>
            </a:avLst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>
                <a:solidFill>
                  <a:schemeClr val="tx1"/>
                </a:solidFill>
              </a:rPr>
              <a:t>אין תקווה ליהודים בגלות</a:t>
            </a:r>
            <a:endParaRPr lang="he-IL" sz="2400" dirty="0">
              <a:solidFill>
                <a:schemeClr val="tx1"/>
              </a:solidFill>
            </a:endParaRPr>
          </a:p>
        </p:txBody>
      </p:sp>
      <p:sp>
        <p:nvSpPr>
          <p:cNvPr id="8" name="מלבן 7"/>
          <p:cNvSpPr/>
          <p:nvPr/>
        </p:nvSpPr>
        <p:spPr>
          <a:xfrm>
            <a:off x="2955648" y="2607338"/>
            <a:ext cx="2398644" cy="130309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b="1" dirty="0" smtClean="0">
                <a:solidFill>
                  <a:srgbClr val="C00000"/>
                </a:solidFill>
              </a:rPr>
              <a:t>גזר דין: גירוש ל"אי השדים"</a:t>
            </a:r>
            <a:endParaRPr lang="he-IL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46460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התהליך של הרצל </a:t>
            </a:r>
            <a:endParaRPr lang="he-IL" dirty="0"/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2526532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58799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הפתרון- מדינה!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486400" y="1825625"/>
            <a:ext cx="5867400" cy="4351338"/>
          </a:xfrm>
        </p:spPr>
        <p:txBody>
          <a:bodyPr>
            <a:normAutofit fontScale="92500"/>
          </a:bodyPr>
          <a:lstStyle/>
          <a:p>
            <a:r>
              <a:rPr lang="he-IL" dirty="0" smtClean="0"/>
              <a:t>הרצל מבין שהיהודים זקוקים למדינה משלהם</a:t>
            </a:r>
          </a:p>
          <a:p>
            <a:r>
              <a:rPr lang="he-IL" dirty="0" smtClean="0"/>
              <a:t>הוא כותב את "מדינת היהודים", בה הוא מתאר את המדינה היהודית שהוא מדמיין</a:t>
            </a:r>
          </a:p>
          <a:p>
            <a:endParaRPr lang="he-IL" dirty="0"/>
          </a:p>
          <a:p>
            <a:r>
              <a:rPr lang="he-IL" dirty="0" smtClean="0"/>
              <a:t>הרבה אנשים, במיוחד יהודי מערב אירופה, צחקו עליו</a:t>
            </a:r>
            <a:r>
              <a:rPr lang="he-IL" dirty="0"/>
              <a:t> </a:t>
            </a:r>
            <a:r>
              <a:rPr lang="he-IL" dirty="0" smtClean="0"/>
              <a:t>וקראו לו משוגע.</a:t>
            </a:r>
          </a:p>
          <a:p>
            <a:r>
              <a:rPr lang="he-IL" dirty="0" smtClean="0"/>
              <a:t>אבל דווקא יהודי מזרח אירופה תמכו בו ומאמינים בחזון שלו- כי הם עברו פרעות ופוגרומים והאמנציפציה לא נתנה במלואה</a:t>
            </a:r>
            <a:endParaRPr lang="he-IL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114" y="583096"/>
            <a:ext cx="4061238" cy="4873486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565978" y="5715298"/>
            <a:ext cx="418437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/>
              <a:t>ספר "מדינת היהודים" מאת הרצל</a:t>
            </a:r>
            <a:endParaRPr lang="he-IL" sz="2400" dirty="0"/>
          </a:p>
        </p:txBody>
      </p:sp>
    </p:spTree>
    <p:extLst>
      <p:ext uri="{BB962C8B-B14F-4D97-AF65-F5344CB8AC3E}">
        <p14:creationId xmlns:p14="http://schemas.microsoft.com/office/powerpoint/2010/main" val="1442562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הרצל מקבל תמיכה בעיקר מהיהודי מזרח אירופה</a:t>
            </a:r>
            <a:endParaRPr lang="he-IL" dirty="0"/>
          </a:p>
        </p:txBody>
      </p:sp>
      <p:pic>
        <p:nvPicPr>
          <p:cNvPr id="4" name="מציין מיקום תוכן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33600" y="1508404"/>
            <a:ext cx="8627165" cy="5493035"/>
          </a:xfrm>
          <a:prstGeom prst="rect">
            <a:avLst/>
          </a:prstGeom>
        </p:spPr>
      </p:pic>
      <p:sp>
        <p:nvSpPr>
          <p:cNvPr id="5" name="הסבר מלבני מעוגל 4"/>
          <p:cNvSpPr/>
          <p:nvPr/>
        </p:nvSpPr>
        <p:spPr>
          <a:xfrm>
            <a:off x="1007165" y="3352800"/>
            <a:ext cx="2650435" cy="2809461"/>
          </a:xfrm>
          <a:prstGeom prst="wedgeRoundRectCallout">
            <a:avLst>
              <a:gd name="adj1" fmla="val 76167"/>
              <a:gd name="adj2" fmla="val -21462"/>
              <a:gd name="adj3" fmla="val 16667"/>
            </a:avLst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solidFill>
                  <a:schemeClr val="tx1"/>
                </a:solidFill>
              </a:rPr>
              <a:t>הרצל משוגע</a:t>
            </a:r>
            <a:endParaRPr lang="he-IL" sz="3600" dirty="0">
              <a:solidFill>
                <a:schemeClr val="tx1"/>
              </a:solidFill>
            </a:endParaRPr>
          </a:p>
        </p:txBody>
      </p:sp>
      <p:sp>
        <p:nvSpPr>
          <p:cNvPr id="6" name="הסבר אליפטי 5"/>
          <p:cNvSpPr/>
          <p:nvPr/>
        </p:nvSpPr>
        <p:spPr>
          <a:xfrm>
            <a:off x="9488557" y="4426226"/>
            <a:ext cx="2703443" cy="2001078"/>
          </a:xfrm>
          <a:prstGeom prst="wedgeEllipseCallout">
            <a:avLst>
              <a:gd name="adj1" fmla="val -63480"/>
              <a:gd name="adj2" fmla="val -659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dirty="0" smtClean="0">
                <a:solidFill>
                  <a:schemeClr val="tx1"/>
                </a:solidFill>
              </a:rPr>
              <a:t>הרצל גאון!</a:t>
            </a:r>
            <a:endParaRPr lang="he-IL" sz="3200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48229" y="1504113"/>
            <a:ext cx="1404731" cy="1077218"/>
          </a:xfrm>
          <a:prstGeom prst="rect">
            <a:avLst/>
          </a:prstGeom>
          <a:solidFill>
            <a:srgbClr val="92D050"/>
          </a:solidFill>
        </p:spPr>
        <p:txBody>
          <a:bodyPr wrap="square" rtlCol="1">
            <a:spAutoFit/>
          </a:bodyPr>
          <a:lstStyle/>
          <a:p>
            <a:r>
              <a:rPr lang="he-IL" sz="3200" dirty="0" smtClean="0"/>
              <a:t>מזרח אירופה</a:t>
            </a:r>
            <a:endParaRPr lang="he-IL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3657600" y="1504113"/>
            <a:ext cx="1487556" cy="1077218"/>
          </a:xfrm>
          <a:prstGeom prst="rect">
            <a:avLst/>
          </a:prstGeom>
          <a:solidFill>
            <a:srgbClr val="92D050"/>
          </a:solidFill>
        </p:spPr>
        <p:txBody>
          <a:bodyPr wrap="square" rtlCol="1">
            <a:spAutoFit/>
          </a:bodyPr>
          <a:lstStyle/>
          <a:p>
            <a:r>
              <a:rPr lang="he-IL" sz="3200" dirty="0" smtClean="0"/>
              <a:t>מערב אירופה</a:t>
            </a:r>
            <a:endParaRPr lang="he-IL" sz="3200" dirty="0"/>
          </a:p>
        </p:txBody>
      </p:sp>
    </p:spTree>
    <p:extLst>
      <p:ext uri="{BB962C8B-B14F-4D97-AF65-F5344CB8AC3E}">
        <p14:creationId xmlns:p14="http://schemas.microsoft.com/office/powerpoint/2010/main" val="307680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06896" y="188222"/>
            <a:ext cx="5589104" cy="1325563"/>
          </a:xfrm>
        </p:spPr>
        <p:txBody>
          <a:bodyPr/>
          <a:lstStyle/>
          <a:p>
            <a:r>
              <a:rPr lang="he-IL" dirty="0" smtClean="0"/>
              <a:t>הקונגרס הציוני הראשון!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838200" y="1865381"/>
            <a:ext cx="5257800" cy="4351338"/>
          </a:xfrm>
        </p:spPr>
        <p:txBody>
          <a:bodyPr/>
          <a:lstStyle/>
          <a:p>
            <a:r>
              <a:rPr lang="he-IL" dirty="0" smtClean="0"/>
              <a:t>בעיר באזל בשוויץ, 1897, מתכנס סוג של "פרלמנט", כנסת ללא מדינה.</a:t>
            </a:r>
          </a:p>
          <a:p>
            <a:r>
              <a:rPr lang="he-IL" dirty="0" smtClean="0"/>
              <a:t>אירוע מכובד- כולם מקבלים הזמנות חגיגיות ובאו עם חליפות רשמיות</a:t>
            </a:r>
            <a:endParaRPr lang="he-IL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8852" y="353078"/>
            <a:ext cx="4622731" cy="5863641"/>
          </a:xfrm>
          <a:prstGeom prst="rect">
            <a:avLst/>
          </a:prstGeom>
        </p:spPr>
      </p:pic>
      <p:sp>
        <p:nvSpPr>
          <p:cNvPr id="5" name="כוכב עם 6 פינות 4"/>
          <p:cNvSpPr/>
          <p:nvPr/>
        </p:nvSpPr>
        <p:spPr>
          <a:xfrm>
            <a:off x="2292626" y="3896139"/>
            <a:ext cx="3551582" cy="2616441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b="1" dirty="0" smtClean="0"/>
              <a:t>מזל טוב! נולדה התנועה הציונית</a:t>
            </a:r>
            <a:endParaRPr lang="he-IL" sz="2800" b="1" dirty="0"/>
          </a:p>
        </p:txBody>
      </p:sp>
    </p:spTree>
    <p:extLst>
      <p:ext uri="{BB962C8B-B14F-4D97-AF65-F5344CB8AC3E}">
        <p14:creationId xmlns:p14="http://schemas.microsoft.com/office/powerpoint/2010/main" val="336475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מעוגל 3"/>
          <p:cNvSpPr/>
          <p:nvPr/>
        </p:nvSpPr>
        <p:spPr>
          <a:xfrm>
            <a:off x="1709530" y="980351"/>
            <a:ext cx="9475305" cy="87495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09530" y="33682"/>
            <a:ext cx="9392478" cy="1073910"/>
          </a:xfrm>
        </p:spPr>
        <p:txBody>
          <a:bodyPr/>
          <a:lstStyle/>
          <a:p>
            <a:r>
              <a:rPr lang="he-IL" dirty="0" smtClean="0"/>
              <a:t>מה החליטו בקונגרס הראשון? "תוכנית באזל"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504122" y="1280941"/>
            <a:ext cx="9501809" cy="5743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he-IL" sz="4000" b="1" dirty="0" smtClean="0"/>
              <a:t>המטרה: להקים בית ליהודים בארץ ישראל</a:t>
            </a: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3489461" y="1777251"/>
            <a:ext cx="5531126" cy="50807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517208" y="2201630"/>
            <a:ext cx="4412973" cy="39703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3600" dirty="0" smtClean="0"/>
              <a:t>הקמת </a:t>
            </a:r>
            <a:r>
              <a:rPr lang="he-IL" sz="3600" dirty="0"/>
              <a:t>יישובים עובדי אדמה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3600" dirty="0"/>
              <a:t>לארגן וללכד יהודים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3600" dirty="0"/>
              <a:t>להגביר את הלאומיות היהודית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3600" dirty="0"/>
              <a:t>להשיג את ההסכמה של ממשלות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594574" y="2398643"/>
            <a:ext cx="1411357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1">
            <a:spAutoFit/>
          </a:bodyPr>
          <a:lstStyle/>
          <a:p>
            <a:r>
              <a:rPr lang="he-IL" sz="3200" dirty="0" smtClean="0"/>
              <a:t>איך?</a:t>
            </a:r>
            <a:endParaRPr lang="he-IL" sz="3200" dirty="0"/>
          </a:p>
        </p:txBody>
      </p:sp>
    </p:spTree>
    <p:extLst>
      <p:ext uri="{BB962C8B-B14F-4D97-AF65-F5344CB8AC3E}">
        <p14:creationId xmlns:p14="http://schemas.microsoft.com/office/powerpoint/2010/main" val="3825767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בעקבות הקונגרס, מקימים מוסדות שיפעלו למימוש המטרה</a:t>
            </a:r>
            <a:endParaRPr lang="he-IL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0444" y="4267201"/>
            <a:ext cx="1746012" cy="227854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6897" y="6176415"/>
            <a:ext cx="486354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900" dirty="0"/>
              <a:t>מאת קק"ל, עיצוב: משה פרג - </a:t>
            </a:r>
            <a:r>
              <a:rPr lang="en-US" sz="900" dirty="0"/>
              <a:t>http://www.greenwin.kkl.org.il/Media/kkl/Files/Img_8730c4d6-4a98-4f6f-85a8-94634c165350.pdf, </a:t>
            </a:r>
            <a:r>
              <a:rPr lang="he-IL" sz="900" dirty="0"/>
              <a:t>שימוש הוגן בלוגו, </a:t>
            </a:r>
            <a:r>
              <a:rPr lang="en-US" sz="900" dirty="0"/>
              <a:t>https://he.wikipedia.org/w/index.php?curid=798403</a:t>
            </a:r>
            <a:endParaRPr lang="he-IL" sz="900" dirty="0"/>
          </a:p>
        </p:txBody>
      </p:sp>
      <p:graphicFrame>
        <p:nvGraphicFramePr>
          <p:cNvPr id="6" name="דיאגרמה 5"/>
          <p:cNvGraphicFramePr/>
          <p:nvPr>
            <p:extLst>
              <p:ext uri="{D42A27DB-BD31-4B8C-83A1-F6EECF244321}">
                <p14:modId xmlns:p14="http://schemas.microsoft.com/office/powerpoint/2010/main" val="2864380705"/>
              </p:ext>
            </p:extLst>
          </p:nvPr>
        </p:nvGraphicFramePr>
        <p:xfrm>
          <a:off x="2032000" y="1575280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593496" y="2219868"/>
            <a:ext cx="1802295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dirty="0" smtClean="0"/>
              <a:t>מוסדות מדינים</a:t>
            </a:r>
            <a:endParaRPr lang="he-IL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5252278" y="2235376"/>
            <a:ext cx="1577009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dirty="0" smtClean="0"/>
              <a:t>מוסדות ממנים</a:t>
            </a:r>
            <a:endParaRPr lang="he-IL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2326900" y="2235376"/>
            <a:ext cx="1834283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dirty="0" smtClean="0"/>
              <a:t>מוסדות מיישבים</a:t>
            </a:r>
            <a:endParaRPr lang="he-IL" sz="3200" dirty="0"/>
          </a:p>
        </p:txBody>
      </p:sp>
    </p:spTree>
    <p:extLst>
      <p:ext uri="{BB962C8B-B14F-4D97-AF65-F5344CB8AC3E}">
        <p14:creationId xmlns:p14="http://schemas.microsoft.com/office/powerpoint/2010/main" val="2055124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219200" y="1955386"/>
            <a:ext cx="5748130" cy="4351338"/>
          </a:xfrm>
        </p:spPr>
        <p:txBody>
          <a:bodyPr/>
          <a:lstStyle/>
          <a:p>
            <a:pPr marL="0" indent="0">
              <a:buNone/>
            </a:pPr>
            <a:r>
              <a:rPr lang="he-IL" dirty="0"/>
              <a:t>”אילו באתי לסכם את קונגרס </a:t>
            </a:r>
            <a:r>
              <a:rPr lang="he-IL" dirty="0" err="1"/>
              <a:t>בזל</a:t>
            </a:r>
            <a:r>
              <a:rPr lang="he-IL" dirty="0"/>
              <a:t> באִמרה אחת – שעלי להישמר לא לבטאה בפומבי – הרי </a:t>
            </a:r>
            <a:r>
              <a:rPr lang="he-IL" dirty="0" err="1"/>
              <a:t>היתה</a:t>
            </a:r>
            <a:r>
              <a:rPr lang="he-IL" dirty="0"/>
              <a:t> זו: </a:t>
            </a:r>
            <a:r>
              <a:rPr lang="he-IL" dirty="0" err="1"/>
              <a:t>בבזל</a:t>
            </a:r>
            <a:r>
              <a:rPr lang="he-IL" dirty="0"/>
              <a:t> יסדתי את מדינת היהודים. אילו אמרתי זאת היום בקול, היו </a:t>
            </a:r>
            <a:r>
              <a:rPr lang="he-IL" dirty="0" err="1"/>
              <a:t>הכל</a:t>
            </a:r>
            <a:r>
              <a:rPr lang="he-IL" dirty="0"/>
              <a:t> צוחקים לי. אולי בעוד חמש שנים, וּודאי בעוד חמישים שנה, יסכימו </a:t>
            </a:r>
            <a:r>
              <a:rPr lang="he-IL" dirty="0" err="1"/>
              <a:t>הכל</a:t>
            </a:r>
            <a:r>
              <a:rPr lang="he-IL" dirty="0"/>
              <a:t>”</a:t>
            </a: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4189" y="100427"/>
            <a:ext cx="3896967" cy="5845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51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077067" y="-38181"/>
            <a:ext cx="3574774" cy="1325563"/>
          </a:xfrm>
        </p:spPr>
        <p:txBody>
          <a:bodyPr/>
          <a:lstStyle/>
          <a:p>
            <a:r>
              <a:rPr lang="he-IL" dirty="0" smtClean="0"/>
              <a:t>תוכנית אוגנדה</a:t>
            </a:r>
            <a:endParaRPr lang="he-IL" dirty="0"/>
          </a:p>
        </p:txBody>
      </p:sp>
      <p:pic>
        <p:nvPicPr>
          <p:cNvPr id="4" name="מציין מיקום תוכן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62257" y="3256195"/>
            <a:ext cx="4179168" cy="2509950"/>
          </a:xfrm>
          <a:prstGeom prst="rect">
            <a:avLst/>
          </a:prstGeom>
        </p:spPr>
      </p:pic>
      <p:sp>
        <p:nvSpPr>
          <p:cNvPr id="5" name="הסבר מלבני מעוגל 4"/>
          <p:cNvSpPr/>
          <p:nvPr/>
        </p:nvSpPr>
        <p:spPr>
          <a:xfrm>
            <a:off x="7659757" y="1055620"/>
            <a:ext cx="2835966" cy="1802296"/>
          </a:xfrm>
          <a:prstGeom prst="wedgeRoundRectCallout">
            <a:avLst>
              <a:gd name="adj1" fmla="val -11487"/>
              <a:gd name="adj2" fmla="val 77941"/>
              <a:gd name="adj3" fmla="val 16667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תקשיב הרצל, העות'מניים ממש לא רוצים שתבואו להקים מדינה בישראל. אפשר להציע לך את אוגנדה?</a:t>
            </a:r>
            <a:endParaRPr lang="he-IL" dirty="0"/>
          </a:p>
        </p:txBody>
      </p:sp>
      <p:pic>
        <p:nvPicPr>
          <p:cNvPr id="6" name="תמונה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5496" y="2560546"/>
            <a:ext cx="2388706" cy="3580607"/>
          </a:xfrm>
          <a:prstGeom prst="rect">
            <a:avLst/>
          </a:prstGeom>
        </p:spPr>
      </p:pic>
      <p:sp>
        <p:nvSpPr>
          <p:cNvPr id="7" name="הסבר אליפטי 6"/>
          <p:cNvSpPr/>
          <p:nvPr/>
        </p:nvSpPr>
        <p:spPr>
          <a:xfrm>
            <a:off x="4770783" y="1061210"/>
            <a:ext cx="1828800" cy="1258956"/>
          </a:xfrm>
          <a:prstGeom prst="wedgeEllipseCallout">
            <a:avLst>
              <a:gd name="adj1" fmla="val 181"/>
              <a:gd name="adj2" fmla="val 7829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אני מניח...</a:t>
            </a:r>
            <a:endParaRPr lang="he-IL" dirty="0"/>
          </a:p>
        </p:txBody>
      </p:sp>
      <p:pic>
        <p:nvPicPr>
          <p:cNvPr id="8" name="תמונה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102" y="2228242"/>
            <a:ext cx="2787662" cy="3537903"/>
          </a:xfrm>
          <a:prstGeom prst="rect">
            <a:avLst/>
          </a:prstGeom>
        </p:spPr>
      </p:pic>
      <p:sp>
        <p:nvSpPr>
          <p:cNvPr id="10" name="הסבר מלבני 9"/>
          <p:cNvSpPr/>
          <p:nvPr/>
        </p:nvSpPr>
        <p:spPr>
          <a:xfrm>
            <a:off x="1418416" y="1055620"/>
            <a:ext cx="1993060" cy="1060175"/>
          </a:xfrm>
          <a:prstGeom prst="wedgeRectCallout">
            <a:avLst>
              <a:gd name="adj1" fmla="val 596"/>
              <a:gd name="adj2" fmla="val 81548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b="1" dirty="0" smtClean="0"/>
              <a:t>מה?!</a:t>
            </a:r>
            <a:endParaRPr lang="he-IL" sz="4000" b="1" dirty="0"/>
          </a:p>
        </p:txBody>
      </p:sp>
      <p:sp>
        <p:nvSpPr>
          <p:cNvPr id="11" name="הסבר אליפטי 10"/>
          <p:cNvSpPr/>
          <p:nvPr/>
        </p:nvSpPr>
        <p:spPr>
          <a:xfrm>
            <a:off x="3286540" y="5064621"/>
            <a:ext cx="2398643" cy="1848678"/>
          </a:xfrm>
          <a:prstGeom prst="wedgeEllipseCallout">
            <a:avLst>
              <a:gd name="adj1" fmla="val 25519"/>
              <a:gd name="adj2" fmla="val -6329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משנה, זו לא ארץ מפותחת ואנחנו רוצים את ישראל שמיוחדת עבורנו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9330227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51511" y="0"/>
            <a:ext cx="3468757" cy="1325563"/>
          </a:xfrm>
        </p:spPr>
        <p:txBody>
          <a:bodyPr/>
          <a:lstStyle/>
          <a:p>
            <a:r>
              <a:rPr lang="he-IL" dirty="0" smtClean="0"/>
              <a:t>תוכנית אוגנדה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997226" y="1419536"/>
            <a:ext cx="10515600" cy="4351338"/>
          </a:xfrm>
        </p:spPr>
        <p:txBody>
          <a:bodyPr/>
          <a:lstStyle/>
          <a:p>
            <a:r>
              <a:rPr lang="he-IL" dirty="0" smtClean="0"/>
              <a:t>העות'מניים הציבו קשיים בפני הציונות וכל מי שביקש לעלות לישראל</a:t>
            </a:r>
          </a:p>
          <a:p>
            <a:r>
              <a:rPr lang="he-IL" dirty="0" smtClean="0"/>
              <a:t>הבריטים הציעו להרצל את אוגנדה, והרצל העלה את זה בקונגרס (שכונה אחר כך "קונגרס הבוכים"- כי נשבר הלב לחשוב שיינטשו את ישראל) </a:t>
            </a:r>
            <a:endParaRPr lang="he-IL" dirty="0"/>
          </a:p>
        </p:txBody>
      </p:sp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4654503"/>
              </p:ext>
            </p:extLst>
          </p:nvPr>
        </p:nvGraphicFramePr>
        <p:xfrm>
          <a:off x="1917148" y="3171136"/>
          <a:ext cx="8357704" cy="314076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178852">
                  <a:extLst>
                    <a:ext uri="{9D8B030D-6E8A-4147-A177-3AD203B41FA5}">
                      <a16:colId xmlns:a16="http://schemas.microsoft.com/office/drawing/2014/main" val="2210514221"/>
                    </a:ext>
                  </a:extLst>
                </a:gridCol>
                <a:gridCol w="4178852">
                  <a:extLst>
                    <a:ext uri="{9D8B030D-6E8A-4147-A177-3AD203B41FA5}">
                      <a16:colId xmlns:a16="http://schemas.microsoft.com/office/drawing/2014/main" val="477200838"/>
                    </a:ext>
                  </a:extLst>
                </a:gridCol>
              </a:tblGrid>
              <a:tr h="724266">
                <a:tc>
                  <a:txBody>
                    <a:bodyPr/>
                    <a:lstStyle/>
                    <a:p>
                      <a:pPr algn="ctr" rtl="1"/>
                      <a:r>
                        <a:rPr lang="he-IL" sz="3200" dirty="0" smtClean="0"/>
                        <a:t>בעד</a:t>
                      </a:r>
                      <a:endParaRPr lang="he-IL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3200" dirty="0" smtClean="0"/>
                        <a:t>נגד</a:t>
                      </a:r>
                      <a:endParaRPr lang="he-IL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3875375"/>
                  </a:ext>
                </a:extLst>
              </a:tr>
              <a:tr h="2416498">
                <a:tc>
                  <a:txBody>
                    <a:bodyPr/>
                    <a:lstStyle/>
                    <a:p>
                      <a:pPr marL="285750" indent="-285750" rtl="1">
                        <a:buFont typeface="Arial" panose="020B0604020202020204" pitchFamily="34" charset="0"/>
                        <a:buChar char="•"/>
                      </a:pPr>
                      <a:r>
                        <a:rPr lang="he-IL" sz="2400" dirty="0" smtClean="0"/>
                        <a:t>פותר</a:t>
                      </a:r>
                      <a:r>
                        <a:rPr lang="he-IL" sz="2400" baseline="0" dirty="0" smtClean="0"/>
                        <a:t> מצוקה מידית- כמו יהודי רוסיה שסבלו מפוגרומים</a:t>
                      </a:r>
                    </a:p>
                    <a:p>
                      <a:pPr marL="285750" indent="-285750" rtl="1">
                        <a:buFont typeface="Arial" panose="020B0604020202020204" pitchFamily="34" charset="0"/>
                        <a:buChar char="•"/>
                      </a:pPr>
                      <a:r>
                        <a:rPr lang="he-IL" sz="2400" baseline="0" dirty="0" smtClean="0"/>
                        <a:t>מאפשר התנסות בעצמאות</a:t>
                      </a:r>
                    </a:p>
                    <a:p>
                      <a:pPr marL="285750" indent="-285750" rtl="1">
                        <a:buFont typeface="Arial" panose="020B0604020202020204" pitchFamily="34" charset="0"/>
                        <a:buChar char="•"/>
                      </a:pPr>
                      <a:r>
                        <a:rPr lang="he-IL" sz="2400" baseline="0" dirty="0" smtClean="0"/>
                        <a:t>היהודים יקבלו הכרה בינלאומית</a:t>
                      </a:r>
                      <a:endParaRPr lang="he-IL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rtl="1">
                        <a:buFont typeface="Arial" panose="020B0604020202020204" pitchFamily="34" charset="0"/>
                        <a:buChar char="•"/>
                      </a:pPr>
                      <a:r>
                        <a:rPr lang="he-IL" sz="2400" dirty="0" smtClean="0"/>
                        <a:t>רק ישראל! אפילו לא זמני</a:t>
                      </a:r>
                    </a:p>
                    <a:p>
                      <a:pPr marL="285750" indent="-285750" rtl="1">
                        <a:buFont typeface="Arial" panose="020B0604020202020204" pitchFamily="34" charset="0"/>
                        <a:buChar char="•"/>
                      </a:pPr>
                      <a:r>
                        <a:rPr lang="he-IL" sz="2400" dirty="0" smtClean="0"/>
                        <a:t>זה יהפוך</a:t>
                      </a:r>
                      <a:r>
                        <a:rPr lang="he-IL" sz="2400" baseline="0" dirty="0" smtClean="0"/>
                        <a:t> מזמני לקבוע</a:t>
                      </a:r>
                    </a:p>
                    <a:p>
                      <a:pPr marL="285750" indent="-285750" rtl="1">
                        <a:buFont typeface="Arial" panose="020B0604020202020204" pitchFamily="34" charset="0"/>
                        <a:buChar char="•"/>
                      </a:pPr>
                      <a:r>
                        <a:rPr lang="he-IL" sz="2400" baseline="0" dirty="0" smtClean="0"/>
                        <a:t>אין ציונות ללא "ציון"</a:t>
                      </a:r>
                      <a:endParaRPr lang="he-IL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82973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16476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תוכנית אוגנדה- תוצאות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dirty="0" smtClean="0"/>
              <a:t>קבוצה של יהודים איימה לפרוש מהציונות, והרצל היה צריך לשכנע אותם לחזור</a:t>
            </a:r>
          </a:p>
          <a:p>
            <a:r>
              <a:rPr lang="he-IL" dirty="0" smtClean="0"/>
              <a:t>נשלחה משלחת לאוגנדה, כדי לבדוק אם היא מתאימה עבור היהודים</a:t>
            </a:r>
          </a:p>
          <a:p>
            <a:r>
              <a:rPr lang="he-IL" dirty="0" smtClean="0"/>
              <a:t>המשלחת חזרה ובקונגרס הבא הכריזה כי אוגנדה אינה מתאימה- וביטלו את תוכנית אוגנדה</a:t>
            </a:r>
          </a:p>
          <a:p>
            <a:r>
              <a:rPr lang="he-IL" dirty="0" smtClean="0"/>
              <a:t>יש אומרים שליבו של הרצל נשבר בקונגרס הבוכים ומשום כך נפטר בגיל צעיר כל כך</a:t>
            </a:r>
          </a:p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www.youtube.com/watch?v=rQLsSZZ5jpU</a:t>
            </a:r>
            <a:endParaRPr lang="he-IL" dirty="0" smtClean="0"/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8145625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882888" y="1716847"/>
            <a:ext cx="5112026" cy="1325563"/>
          </a:xfrm>
        </p:spPr>
        <p:txBody>
          <a:bodyPr>
            <a:normAutofit/>
          </a:bodyPr>
          <a:lstStyle/>
          <a:p>
            <a:r>
              <a:rPr lang="he-IL" sz="7200" dirty="0" smtClean="0"/>
              <a:t>זרמים בציונות</a:t>
            </a:r>
            <a:endParaRPr lang="he-IL" sz="72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081669" y="3455642"/>
            <a:ext cx="5483087" cy="1169366"/>
          </a:xfrm>
        </p:spPr>
        <p:txBody>
          <a:bodyPr/>
          <a:lstStyle/>
          <a:p>
            <a:pPr marL="0" indent="0">
              <a:buNone/>
            </a:pPr>
            <a:r>
              <a:rPr lang="he-IL" dirty="0" smtClean="0"/>
              <a:t>כולם חלק מהציונות, פשוט הם</a:t>
            </a:r>
          </a:p>
          <a:p>
            <a:pPr marL="0" indent="0">
              <a:buNone/>
            </a:pPr>
            <a:r>
              <a:rPr lang="he-IL" dirty="0" smtClean="0"/>
              <a:t>דעות שונות לגבי התנהלות התנועה</a:t>
            </a:r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080625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ציונות מדינית (גישתו של הרצל)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he-IL" dirty="0" smtClean="0"/>
              <a:t>פוליטיקה</a:t>
            </a:r>
          </a:p>
          <a:p>
            <a:r>
              <a:rPr lang="he-IL" dirty="0" smtClean="0"/>
              <a:t>דיפלומטיה- משא ומתן עם קבוצות/ אומות</a:t>
            </a:r>
          </a:p>
          <a:p>
            <a:r>
              <a:rPr lang="he-IL" dirty="0" smtClean="0"/>
              <a:t>לפגוש שליטים ואישים חשובים</a:t>
            </a:r>
          </a:p>
          <a:p>
            <a:endParaRPr lang="he-IL" dirty="0"/>
          </a:p>
          <a:p>
            <a:endParaRPr lang="he-IL" dirty="0" smtClean="0"/>
          </a:p>
          <a:p>
            <a:pPr marL="0" indent="0">
              <a:buNone/>
            </a:pPr>
            <a:r>
              <a:rPr lang="he-IL" dirty="0" smtClean="0"/>
              <a:t>למה?</a:t>
            </a:r>
          </a:p>
          <a:p>
            <a:r>
              <a:rPr lang="he-IL" dirty="0" smtClean="0"/>
              <a:t>כי אם נתחיל לבנות בלי אישור של העולם, יחשבו שאנחנו פועלים באופן לא חוקי</a:t>
            </a:r>
          </a:p>
          <a:p>
            <a:r>
              <a:rPr lang="he-IL" dirty="0" smtClean="0"/>
              <a:t>זה יעצבן את העות'מניים ששולטים בארץ והם עלולים דווקא לפגוע ביישובים</a:t>
            </a:r>
          </a:p>
          <a:p>
            <a:r>
              <a:rPr lang="he-IL" dirty="0" smtClean="0"/>
              <a:t>יישובים הם דבר קטן- הם בכלל לא משפיעים</a:t>
            </a: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570" y="106016"/>
            <a:ext cx="2753918" cy="43972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308488" y="2185412"/>
            <a:ext cx="1537252" cy="181588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1">
            <a:spAutoFit/>
          </a:bodyPr>
          <a:lstStyle/>
          <a:p>
            <a:r>
              <a:rPr lang="he-IL" sz="2800" dirty="0" smtClean="0"/>
              <a:t>הרצל נפגש עם הקיסר הגרמני</a:t>
            </a:r>
            <a:endParaRPr lang="he-IL" sz="2800" dirty="0"/>
          </a:p>
        </p:txBody>
      </p:sp>
    </p:spTree>
    <p:extLst>
      <p:ext uri="{BB962C8B-B14F-4D97-AF65-F5344CB8AC3E}">
        <p14:creationId xmlns:p14="http://schemas.microsoft.com/office/powerpoint/2010/main" val="396708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ציונות מעשית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076739" y="2275232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he-IL" dirty="0" smtClean="0"/>
              <a:t>"לקבוע עובדות בשטח"</a:t>
            </a:r>
            <a:endParaRPr lang="he-IL" dirty="0"/>
          </a:p>
          <a:p>
            <a:r>
              <a:rPr lang="he-IL" dirty="0" smtClean="0"/>
              <a:t>הקמת יישובים </a:t>
            </a:r>
          </a:p>
          <a:p>
            <a:r>
              <a:rPr lang="he-IL" dirty="0" smtClean="0"/>
              <a:t>בנייה בישראל</a:t>
            </a:r>
          </a:p>
          <a:p>
            <a:endParaRPr lang="he-IL" dirty="0"/>
          </a:p>
          <a:p>
            <a:endParaRPr lang="he-IL" dirty="0" smtClean="0"/>
          </a:p>
          <a:p>
            <a:pPr marL="0" indent="0">
              <a:buNone/>
            </a:pPr>
            <a:r>
              <a:rPr lang="he-IL" dirty="0" smtClean="0"/>
              <a:t>למה?</a:t>
            </a:r>
            <a:endParaRPr lang="he-IL" dirty="0"/>
          </a:p>
          <a:p>
            <a:r>
              <a:rPr lang="he-IL" dirty="0" smtClean="0"/>
              <a:t>אם יש יישובים- זה לא היפותטי, זה כבר כאן וקיים</a:t>
            </a:r>
          </a:p>
          <a:p>
            <a:r>
              <a:rPr lang="he-IL" dirty="0" smtClean="0"/>
              <a:t>ואז קל יותר להשיג אישור עולמי</a:t>
            </a:r>
          </a:p>
          <a:p>
            <a:r>
              <a:rPr lang="he-IL" dirty="0" smtClean="0"/>
              <a:t>אי אפשר להמשיך לחכות לאישור</a:t>
            </a:r>
            <a:endParaRPr lang="he-IL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399" y="0"/>
            <a:ext cx="6409105" cy="4550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734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769704" y="365125"/>
            <a:ext cx="6463748" cy="1325563"/>
          </a:xfrm>
        </p:spPr>
        <p:txBody>
          <a:bodyPr/>
          <a:lstStyle/>
          <a:p>
            <a:r>
              <a:rPr lang="he-IL" dirty="0" smtClean="0"/>
              <a:t>ציונות מדינית </a:t>
            </a:r>
            <a:r>
              <a:rPr lang="en-US" dirty="0" smtClean="0"/>
              <a:t>vs</a:t>
            </a:r>
            <a:r>
              <a:rPr lang="he-IL" dirty="0" smtClean="0"/>
              <a:t> ציונות מעשית</a:t>
            </a:r>
            <a:endParaRPr lang="he-IL" dirty="0"/>
          </a:p>
        </p:txBody>
      </p:sp>
      <p:pic>
        <p:nvPicPr>
          <p:cNvPr id="4" name="מציין מיקום תוכן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3896" y="1982855"/>
            <a:ext cx="3834091" cy="4351338"/>
          </a:xfrm>
          <a:prstGeom prst="rect">
            <a:avLst/>
          </a:prstGeom>
        </p:spPr>
      </p:pic>
      <p:pic>
        <p:nvPicPr>
          <p:cNvPr id="5" name="תמונה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9667" y="1931642"/>
            <a:ext cx="2969176" cy="4453764"/>
          </a:xfrm>
          <a:prstGeom prst="rect">
            <a:avLst/>
          </a:prstGeom>
        </p:spPr>
      </p:pic>
      <p:sp>
        <p:nvSpPr>
          <p:cNvPr id="6" name="הסבר אליפטי 5"/>
          <p:cNvSpPr/>
          <p:nvPr/>
        </p:nvSpPr>
        <p:spPr>
          <a:xfrm>
            <a:off x="5310118" y="1690688"/>
            <a:ext cx="3339549" cy="2640358"/>
          </a:xfrm>
          <a:prstGeom prst="wedgeEllipseCallout">
            <a:avLst>
              <a:gd name="adj1" fmla="val 63940"/>
              <a:gd name="adj2" fmla="val -4058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dirty="0" smtClean="0">
                <a:solidFill>
                  <a:schemeClr val="tx1"/>
                </a:solidFill>
              </a:rPr>
              <a:t>קודם אישור משלטונות, ואז להקים יישובים</a:t>
            </a:r>
            <a:r>
              <a:rPr lang="en-US" dirty="0"/>
              <a:t>	</a:t>
            </a:r>
            <a:endParaRPr lang="he-IL" dirty="0"/>
          </a:p>
        </p:txBody>
      </p:sp>
      <p:sp>
        <p:nvSpPr>
          <p:cNvPr id="7" name="הסבר מלבני מעוגל 6"/>
          <p:cNvSpPr/>
          <p:nvPr/>
        </p:nvSpPr>
        <p:spPr>
          <a:xfrm>
            <a:off x="4651512" y="4695826"/>
            <a:ext cx="3127513" cy="1921565"/>
          </a:xfrm>
          <a:prstGeom prst="wedgeRoundRectCallout">
            <a:avLst>
              <a:gd name="adj1" fmla="val -74223"/>
              <a:gd name="adj2" fmla="val -46465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>
                <a:solidFill>
                  <a:schemeClr val="tx1"/>
                </a:solidFill>
              </a:rPr>
              <a:t>לא!</a:t>
            </a:r>
            <a:r>
              <a:rPr lang="en-US" sz="2400" dirty="0" smtClean="0">
                <a:solidFill>
                  <a:schemeClr val="tx1"/>
                </a:solidFill>
              </a:rPr>
              <a:t/>
            </a:r>
            <a:br>
              <a:rPr lang="en-US" sz="2400" dirty="0" smtClean="0">
                <a:solidFill>
                  <a:schemeClr val="tx1"/>
                </a:solidFill>
              </a:rPr>
            </a:br>
            <a:r>
              <a:rPr lang="he-IL" sz="2400" dirty="0" smtClean="0">
                <a:solidFill>
                  <a:schemeClr val="tx1"/>
                </a:solidFill>
              </a:rPr>
              <a:t>קודם להקים יישובים,</a:t>
            </a:r>
            <a:r>
              <a:rPr lang="en-US" sz="2400" dirty="0" smtClean="0">
                <a:solidFill>
                  <a:schemeClr val="tx1"/>
                </a:solidFill>
              </a:rPr>
              <a:t/>
            </a:r>
            <a:br>
              <a:rPr lang="en-US" sz="2400" dirty="0" smtClean="0">
                <a:solidFill>
                  <a:schemeClr val="tx1"/>
                </a:solidFill>
              </a:rPr>
            </a:br>
            <a:r>
              <a:rPr lang="he-IL" sz="2400" dirty="0" smtClean="0">
                <a:solidFill>
                  <a:schemeClr val="tx1"/>
                </a:solidFill>
              </a:rPr>
              <a:t>ואז אישור מהשלטונות</a:t>
            </a:r>
            <a:endParaRPr lang="he-IL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700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 smtClean="0"/>
              <a:t>ציונות </a:t>
            </a:r>
            <a:r>
              <a:rPr lang="he-IL" dirty="0" smtClean="0"/>
              <a:t>דתית</a:t>
            </a:r>
            <a:br>
              <a:rPr lang="he-IL" dirty="0" smtClean="0"/>
            </a:br>
            <a:r>
              <a:rPr lang="he-IL" dirty="0" smtClean="0"/>
              <a:t>(זה לא זרם שמחליט איך הציונות צריכה לפעול כמו המדינית והמעשית, זה זרם שקשור לאווירה, לחינוך)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72278" y="1825625"/>
            <a:ext cx="11181522" cy="2600601"/>
          </a:xfrm>
        </p:spPr>
        <p:txBody>
          <a:bodyPr>
            <a:normAutofit/>
          </a:bodyPr>
          <a:lstStyle/>
          <a:p>
            <a:r>
              <a:rPr lang="he-IL" dirty="0" smtClean="0"/>
              <a:t>בהתחלה דתיים וחילוניים עבדו יחדיו בתנועה הציונית ללא בעיה או מחלוקת</a:t>
            </a:r>
          </a:p>
          <a:p>
            <a:pPr marL="0" indent="0">
              <a:buNone/>
            </a:pPr>
            <a:r>
              <a:rPr lang="he-IL" b="1" dirty="0" smtClean="0">
                <a:solidFill>
                  <a:srgbClr val="FF0000"/>
                </a:solidFill>
              </a:rPr>
              <a:t>ואז!</a:t>
            </a:r>
          </a:p>
          <a:p>
            <a:r>
              <a:rPr lang="he-IL" dirty="0" smtClean="0"/>
              <a:t>הסיעה הדמוקרטית ציונית: "הי, במקביל לניסיון להשיג אישורים ולהקים יישובים, צריך שהציונות תעסוק בחינוך ובתרבות"</a:t>
            </a:r>
          </a:p>
          <a:p>
            <a:r>
              <a:rPr lang="he-IL" dirty="0" smtClean="0"/>
              <a:t>2 קבוצות התנגדו לכך: הדתיים, והחילונים</a:t>
            </a:r>
          </a:p>
        </p:txBody>
      </p:sp>
      <p:sp>
        <p:nvSpPr>
          <p:cNvPr id="4" name="הסבר אליפטי 3"/>
          <p:cNvSpPr/>
          <p:nvPr/>
        </p:nvSpPr>
        <p:spPr>
          <a:xfrm>
            <a:off x="5486401" y="4267200"/>
            <a:ext cx="4267200" cy="2590800"/>
          </a:xfrm>
          <a:prstGeom prst="wedgeEllipseCallout">
            <a:avLst>
              <a:gd name="adj1" fmla="val 68255"/>
              <a:gd name="adj2" fmla="val 22926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200" b="1" dirty="0" smtClean="0">
                <a:solidFill>
                  <a:schemeClr val="tx1"/>
                </a:solidFill>
              </a:rPr>
              <a:t>לא! הציונות היא בעיקר חילונית, אם היא תחדור לחינוך היא תביא לחילון ותבריח את הדתיים שיחשבו שהציונות מנסה להיות תחליף לדת</a:t>
            </a:r>
            <a:endParaRPr lang="he-IL" sz="22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296939" y="5785679"/>
            <a:ext cx="1603513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000" b="1" dirty="0" smtClean="0"/>
              <a:t>דתיים</a:t>
            </a:r>
            <a:endParaRPr lang="he-IL" sz="4000" b="1" dirty="0"/>
          </a:p>
        </p:txBody>
      </p:sp>
      <p:sp>
        <p:nvSpPr>
          <p:cNvPr id="6" name="הסבר מלבני מעוגל 5"/>
          <p:cNvSpPr/>
          <p:nvPr/>
        </p:nvSpPr>
        <p:spPr>
          <a:xfrm>
            <a:off x="2650436" y="4452730"/>
            <a:ext cx="2703444" cy="2040835"/>
          </a:xfrm>
          <a:prstGeom prst="wedgeRoundRectCallout">
            <a:avLst>
              <a:gd name="adj1" fmla="val -82107"/>
              <a:gd name="adj2" fmla="val 25487"/>
              <a:gd name="adj3" fmla="val 16667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>
                <a:solidFill>
                  <a:schemeClr val="tx1"/>
                </a:solidFill>
              </a:rPr>
              <a:t>לא! המטרה של הציונות היא מדינית! נא לא לסטות מהתוכנית!</a:t>
            </a:r>
            <a:endParaRPr lang="he-IL" sz="2400" b="1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72883" y="5562600"/>
            <a:ext cx="1769161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000" b="1" dirty="0" smtClean="0"/>
              <a:t>חילונים</a:t>
            </a:r>
            <a:endParaRPr lang="he-IL" sz="4000" b="1" dirty="0"/>
          </a:p>
        </p:txBody>
      </p:sp>
    </p:spTree>
    <p:extLst>
      <p:ext uri="{BB962C8B-B14F-4D97-AF65-F5344CB8AC3E}">
        <p14:creationId xmlns:p14="http://schemas.microsoft.com/office/powerpoint/2010/main" val="245500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אבל בכל זאת הכניסו ציונות לחינוך. מה עכשיו?</a:t>
            </a:r>
            <a:endParaRPr lang="he-IL" dirty="0"/>
          </a:p>
        </p:txBody>
      </p:sp>
      <p:pic>
        <p:nvPicPr>
          <p:cNvPr id="4" name="מציין מיקום תוכן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4582" y="2565676"/>
            <a:ext cx="3004641" cy="3994149"/>
          </a:xfrm>
          <a:prstGeom prst="rect">
            <a:avLst/>
          </a:prstGeom>
        </p:spPr>
      </p:pic>
      <p:sp>
        <p:nvSpPr>
          <p:cNvPr id="5" name="הסבר אליפטי 4"/>
          <p:cNvSpPr/>
          <p:nvPr/>
        </p:nvSpPr>
        <p:spPr>
          <a:xfrm>
            <a:off x="7417904" y="1690688"/>
            <a:ext cx="4108174" cy="3339548"/>
          </a:xfrm>
          <a:prstGeom prst="wedgeEllipseCallout">
            <a:avLst>
              <a:gd name="adj1" fmla="val -58898"/>
              <a:gd name="adj2" fmla="val 3313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/>
              <a:t>דתיים ציונים יכולים לעזוב את התנועה הציונית...אבל זה לא יעזור! במקום לברוח מהבעיה, אנחנו צריכים לנסות לפתור אותה. </a:t>
            </a:r>
            <a:endParaRPr lang="he-IL" sz="2400" dirty="0"/>
          </a:p>
        </p:txBody>
      </p:sp>
      <p:sp>
        <p:nvSpPr>
          <p:cNvPr id="6" name="הסבר אליפטי 5"/>
          <p:cNvSpPr/>
          <p:nvPr/>
        </p:nvSpPr>
        <p:spPr>
          <a:xfrm>
            <a:off x="220005" y="2022337"/>
            <a:ext cx="3776869" cy="3437559"/>
          </a:xfrm>
          <a:prstGeom prst="wedgeEllipseCallout">
            <a:avLst>
              <a:gd name="adj1" fmla="val 58816"/>
              <a:gd name="adj2" fmla="val 2317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/>
              <a:t>אנחנו לא רוצים ציונות חילונית בחינוך? נקים חינוך ציוני דתי!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he-IL" sz="2000" dirty="0" smtClean="0"/>
              <a:t>אנחנו לא רוצים שדתיים אחרים ישנאו את הציונות? נסביר להם שאין בעיה הלכתית, עובדה שאנחנו שם!</a:t>
            </a:r>
            <a:endParaRPr lang="he-IL" sz="2000" dirty="0"/>
          </a:p>
        </p:txBody>
      </p:sp>
    </p:spTree>
    <p:extLst>
      <p:ext uri="{BB962C8B-B14F-4D97-AF65-F5344CB8AC3E}">
        <p14:creationId xmlns:p14="http://schemas.microsoft.com/office/powerpoint/2010/main" val="9624793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תגובה- סיעת </a:t>
            </a:r>
            <a:r>
              <a:rPr lang="he-IL" dirty="0" err="1" smtClean="0"/>
              <a:t>המזרח"י</a:t>
            </a:r>
            <a:r>
              <a:rPr lang="he-IL" dirty="0" smtClean="0"/>
              <a:t> (מרכז רוחני)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dirty="0" smtClean="0"/>
              <a:t>תורמים לאווירה דתית בתנועה הציונית ("כל זה חלק מהגאולה")</a:t>
            </a:r>
          </a:p>
          <a:p>
            <a:r>
              <a:rPr lang="he-IL" dirty="0" smtClean="0"/>
              <a:t>אחרי שהציונות מתחילה לעסוק בחינוך, הם מקימים חינוך נפרד- קודש וחול </a:t>
            </a:r>
          </a:p>
          <a:p>
            <a:r>
              <a:rPr lang="he-IL" dirty="0" smtClean="0"/>
              <a:t>עד היום ההפרדה הזאת קיימת- חינוך ממלכתי, וחינוך ממלכתי דתי (</a:t>
            </a:r>
            <a:r>
              <a:rPr lang="he-IL" dirty="0" err="1" smtClean="0"/>
              <a:t>חמ"ד</a:t>
            </a:r>
            <a:r>
              <a:rPr lang="he-IL" dirty="0" smtClean="0"/>
              <a:t>)</a:t>
            </a:r>
          </a:p>
          <a:p>
            <a:r>
              <a:rPr lang="he-IL" dirty="0" smtClean="0"/>
              <a:t>הסברה לדתיים לא ציונים (האורתודוקסיים)</a:t>
            </a:r>
            <a:endParaRPr lang="he-IL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643" y="3384646"/>
            <a:ext cx="2537751" cy="336886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375951" y="4299045"/>
            <a:ext cx="3603009" cy="1138773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rtlCol="1">
            <a:spAutoFit/>
          </a:bodyPr>
          <a:lstStyle/>
          <a:p>
            <a:r>
              <a:rPr lang="he-IL" sz="2800" dirty="0" smtClean="0"/>
              <a:t>בהנהגתו של </a:t>
            </a:r>
          </a:p>
          <a:p>
            <a:r>
              <a:rPr lang="he-IL" sz="4000" dirty="0" smtClean="0"/>
              <a:t>יצחק יעקב ריינס</a:t>
            </a:r>
            <a:endParaRPr lang="he-IL" sz="4000" dirty="0"/>
          </a:p>
        </p:txBody>
      </p:sp>
      <p:sp>
        <p:nvSpPr>
          <p:cNvPr id="6" name="TextBox 5"/>
          <p:cNvSpPr txBox="1"/>
          <p:nvPr/>
        </p:nvSpPr>
        <p:spPr>
          <a:xfrm rot="16200000">
            <a:off x="-1460073" y="4959531"/>
            <a:ext cx="3657600" cy="5078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900" dirty="0"/>
              <a:t>מאת לא ידוע - ספר הציונות הדתית, כרך ראשון, בעריכת יצחק רפאל </a:t>
            </a:r>
            <a:r>
              <a:rPr lang="he-IL" sz="900" dirty="0" err="1"/>
              <a:t>וש.ז</a:t>
            </a:r>
            <a:r>
              <a:rPr lang="he-IL" sz="900" dirty="0"/>
              <a:t>. שרגאי, הוצאת מוסד הרב קוק, 1977, רשות הציבור, </a:t>
            </a:r>
            <a:r>
              <a:rPr lang="en-US" sz="900" dirty="0"/>
              <a:t>https://he.wikipedia.org/w/index.php?curid=1031386</a:t>
            </a:r>
            <a:endParaRPr lang="he-IL" sz="900" dirty="0"/>
          </a:p>
        </p:txBody>
      </p:sp>
    </p:spTree>
    <p:extLst>
      <p:ext uri="{BB962C8B-B14F-4D97-AF65-F5344CB8AC3E}">
        <p14:creationId xmlns:p14="http://schemas.microsoft.com/office/powerpoint/2010/main" val="1999982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דעותיו של הרב ריינס</a:t>
            </a:r>
            <a:endParaRPr lang="he-IL" dirty="0"/>
          </a:p>
        </p:txBody>
      </p:sp>
      <p:graphicFrame>
        <p:nvGraphicFramePr>
          <p:cNvPr id="4" name="דיאגרמה 3"/>
          <p:cNvGraphicFramePr/>
          <p:nvPr>
            <p:extLst>
              <p:ext uri="{D42A27DB-BD31-4B8C-83A1-F6EECF244321}">
                <p14:modId xmlns:p14="http://schemas.microsoft.com/office/powerpoint/2010/main" val="1691756440"/>
              </p:ext>
            </p:extLst>
          </p:nvPr>
        </p:nvGraphicFramePr>
        <p:xfrm>
          <a:off x="3120013" y="1394265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תמונה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2536156" cy="3371380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76412" y="0"/>
            <a:ext cx="464311" cy="320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159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540991" y="-11734"/>
            <a:ext cx="5480120" cy="1325563"/>
          </a:xfrm>
        </p:spPr>
        <p:txBody>
          <a:bodyPr/>
          <a:lstStyle/>
          <a:p>
            <a:r>
              <a:rPr lang="he-IL" dirty="0" smtClean="0"/>
              <a:t>קשיים של הציונות הדתית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302224" y="1006760"/>
            <a:ext cx="10515600" cy="1149586"/>
          </a:xfrm>
        </p:spPr>
        <p:txBody>
          <a:bodyPr/>
          <a:lstStyle/>
          <a:p>
            <a:r>
              <a:rPr lang="he-IL" dirty="0" smtClean="0"/>
              <a:t>החילונים שהתנגדו איתם עזבו אותם כשהקימו חינוך נפרד</a:t>
            </a:r>
          </a:p>
          <a:p>
            <a:r>
              <a:rPr lang="he-IL" dirty="0" smtClean="0"/>
              <a:t>מאבקים עם דתיים לא </a:t>
            </a:r>
            <a:r>
              <a:rPr lang="he-IL" dirty="0" smtClean="0"/>
              <a:t>ציונים- בעיקר האורתודוקסיים:</a:t>
            </a:r>
            <a:endParaRPr lang="he-IL" dirty="0" smtClean="0"/>
          </a:p>
        </p:txBody>
      </p:sp>
      <p:graphicFrame>
        <p:nvGraphicFramePr>
          <p:cNvPr id="4" name="דיאגרמה 3"/>
          <p:cNvGraphicFramePr/>
          <p:nvPr>
            <p:extLst>
              <p:ext uri="{D42A27DB-BD31-4B8C-83A1-F6EECF244321}">
                <p14:modId xmlns:p14="http://schemas.microsoft.com/office/powerpoint/2010/main" val="3246881390"/>
              </p:ext>
            </p:extLst>
          </p:nvPr>
        </p:nvGraphicFramePr>
        <p:xfrm>
          <a:off x="2409588" y="2030351"/>
          <a:ext cx="7522817" cy="44950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532418" y="2156346"/>
            <a:ext cx="2503607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/>
              <a:t>"אתם עובדים בתנועה חילונית עם חילונים- גם אתם תהיו חילונים"</a:t>
            </a:r>
            <a:endParaRPr lang="he-IL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6657958" y="2156346"/>
            <a:ext cx="2811438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/>
              <a:t>"אתם מפרים את "3 השבועות"- מורדים בגויים ועושים עלייה גדולה"</a:t>
            </a:r>
            <a:endParaRPr lang="he-IL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9668919" y="2464122"/>
            <a:ext cx="1885419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b="1" dirty="0" smtClean="0">
                <a:solidFill>
                  <a:schemeClr val="accent2">
                    <a:lumMod val="75000"/>
                  </a:schemeClr>
                </a:solidFill>
              </a:rPr>
              <a:t>דתיים לא ציונים:</a:t>
            </a:r>
            <a:endParaRPr lang="he-IL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932405" y="4494768"/>
            <a:ext cx="2054087" cy="138499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b="1" dirty="0" smtClean="0">
                <a:solidFill>
                  <a:schemeClr val="accent1">
                    <a:lumMod val="75000"/>
                  </a:schemeClr>
                </a:solidFill>
              </a:rPr>
              <a:t>הרב ריינס ודתיים ציונים:</a:t>
            </a:r>
            <a:endParaRPr lang="he-IL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8283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736</TotalTime>
  <Words>985</Words>
  <Application>Microsoft Office PowerPoint</Application>
  <PresentationFormat>מסך רחב</PresentationFormat>
  <Paragraphs>145</Paragraphs>
  <Slides>23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Times New Roman</vt:lpstr>
      <vt:lpstr>ערכת נושא Office</vt:lpstr>
      <vt:lpstr>הרצל </vt:lpstr>
      <vt:lpstr>מצגת של PowerPoint‏</vt:lpstr>
      <vt:lpstr>הרצל לא תמיד היה ציוני</vt:lpstr>
      <vt:lpstr>משפט דרייפוס</vt:lpstr>
      <vt:lpstr>התהליך של הרצל </vt:lpstr>
      <vt:lpstr>הפתרון- מדינה!</vt:lpstr>
      <vt:lpstr>הרצל מקבל תמיכה בעיקר מהיהודי מזרח אירופה</vt:lpstr>
      <vt:lpstr>הקונגרס הציוני הראשון!</vt:lpstr>
      <vt:lpstr>מה החליטו בקונגרס הראשון? "תוכנית באזל"</vt:lpstr>
      <vt:lpstr>בעקבות הקונגרס, מקימים מוסדות שיפעלו למימוש המטרה</vt:lpstr>
      <vt:lpstr>מצגת של PowerPoint‏</vt:lpstr>
      <vt:lpstr>תוכנית אוגנדה</vt:lpstr>
      <vt:lpstr>תוכנית אוגנדה</vt:lpstr>
      <vt:lpstr>תוכנית אוגנדה- תוצאות</vt:lpstr>
      <vt:lpstr>זרמים בציונות</vt:lpstr>
      <vt:lpstr>ציונות מדינית (גישתו של הרצל)</vt:lpstr>
      <vt:lpstr>ציונות מעשית</vt:lpstr>
      <vt:lpstr>ציונות מדינית vs ציונות מעשית</vt:lpstr>
      <vt:lpstr>ציונות דתית (זה לא זרם שמחליט איך הציונות צריכה לפעול כמו המדינית והמעשית, זה זרם שקשור לאווירה, לחינוך)</vt:lpstr>
      <vt:lpstr>אבל בכל זאת הכניסו ציונות לחינוך. מה עכשיו?</vt:lpstr>
      <vt:lpstr>תגובה- סיעת המזרח"י (מרכז רוחני)</vt:lpstr>
      <vt:lpstr>דעותיו של הרב ריינס</vt:lpstr>
      <vt:lpstr>קשיים של הציונות הדתית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סוגי ציונות</dc:title>
  <dc:creator>user</dc:creator>
  <cp:lastModifiedBy>Hadas Markowitz</cp:lastModifiedBy>
  <cp:revision>39</cp:revision>
  <dcterms:created xsi:type="dcterms:W3CDTF">2025-02-12T16:42:26Z</dcterms:created>
  <dcterms:modified xsi:type="dcterms:W3CDTF">2025-04-05T21:45:56Z</dcterms:modified>
</cp:coreProperties>
</file>