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61" r:id="rId5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714684-A15D-4727-9D7E-E10C818417F8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pPr rtl="1"/>
          <a:endParaRPr lang="he-IL"/>
        </a:p>
      </dgm:t>
    </dgm:pt>
    <dgm:pt modelId="{964E04D3-863D-4B91-8D0B-0388FFD30832}">
      <dgm:prSet phldrT="[טקסט]"/>
      <dgm:spPr/>
      <dgm:t>
        <a:bodyPr/>
        <a:lstStyle/>
        <a:p>
          <a:pPr rtl="1"/>
          <a:r>
            <a:rPr lang="he-IL" b="1" u="sng" dirty="0" smtClean="0"/>
            <a:t>מי?</a:t>
          </a:r>
          <a:r>
            <a:rPr lang="en-US" dirty="0" smtClean="0"/>
            <a:t/>
          </a:r>
          <a:br>
            <a:rPr lang="en-US" dirty="0" smtClean="0"/>
          </a:br>
          <a:r>
            <a:rPr lang="he-IL" dirty="0" smtClean="0"/>
            <a:t>"הוגי הנאורות", פילוסופים, הוגי דעות, מדענים</a:t>
          </a:r>
          <a:endParaRPr lang="he-IL" dirty="0"/>
        </a:p>
      </dgm:t>
    </dgm:pt>
    <dgm:pt modelId="{EBCAC386-993B-4062-8C63-0C8FCC8E8B08}" type="parTrans" cxnId="{722644C9-A8A4-4686-A5CC-A66A3FE20E60}">
      <dgm:prSet/>
      <dgm:spPr/>
      <dgm:t>
        <a:bodyPr/>
        <a:lstStyle/>
        <a:p>
          <a:pPr rtl="1"/>
          <a:endParaRPr lang="he-IL"/>
        </a:p>
      </dgm:t>
    </dgm:pt>
    <dgm:pt modelId="{409917CE-F5D9-4D8D-B88E-837F4985D810}" type="sibTrans" cxnId="{722644C9-A8A4-4686-A5CC-A66A3FE20E60}">
      <dgm:prSet/>
      <dgm:spPr/>
      <dgm:t>
        <a:bodyPr/>
        <a:lstStyle/>
        <a:p>
          <a:pPr rtl="1"/>
          <a:endParaRPr lang="he-IL"/>
        </a:p>
      </dgm:t>
    </dgm:pt>
    <dgm:pt modelId="{115A2E40-2D1B-48BF-8371-7D2433534E3E}">
      <dgm:prSet phldrT="[טקסט]"/>
      <dgm:spPr/>
      <dgm:t>
        <a:bodyPr/>
        <a:lstStyle/>
        <a:p>
          <a:pPr rtl="1"/>
          <a:r>
            <a:rPr lang="he-IL" u="sng" dirty="0" smtClean="0"/>
            <a:t>מתי?</a:t>
          </a:r>
          <a:r>
            <a:rPr lang="en-US" dirty="0" smtClean="0"/>
            <a:t/>
          </a:r>
          <a:br>
            <a:rPr lang="en-US" dirty="0" smtClean="0"/>
          </a:br>
          <a:r>
            <a:rPr lang="he-IL" dirty="0" smtClean="0"/>
            <a:t>המאה ה-18</a:t>
          </a:r>
          <a:endParaRPr lang="he-IL" dirty="0"/>
        </a:p>
      </dgm:t>
    </dgm:pt>
    <dgm:pt modelId="{87EC938F-908F-48D3-8EE7-4656C8B0CF48}" type="parTrans" cxnId="{FBA739BF-699B-4449-A83A-7B4CBCE3DA8E}">
      <dgm:prSet/>
      <dgm:spPr/>
      <dgm:t>
        <a:bodyPr/>
        <a:lstStyle/>
        <a:p>
          <a:pPr rtl="1"/>
          <a:endParaRPr lang="he-IL"/>
        </a:p>
      </dgm:t>
    </dgm:pt>
    <dgm:pt modelId="{78EAACE8-0698-4687-B0DD-003A58BD584C}" type="sibTrans" cxnId="{FBA739BF-699B-4449-A83A-7B4CBCE3DA8E}">
      <dgm:prSet/>
      <dgm:spPr/>
      <dgm:t>
        <a:bodyPr/>
        <a:lstStyle/>
        <a:p>
          <a:pPr rtl="1"/>
          <a:endParaRPr lang="he-IL"/>
        </a:p>
      </dgm:t>
    </dgm:pt>
    <dgm:pt modelId="{5DE6898B-D37F-4387-ACCF-0C88D2DD51E4}">
      <dgm:prSet phldrT="[טקסט]"/>
      <dgm:spPr/>
      <dgm:t>
        <a:bodyPr/>
        <a:lstStyle/>
        <a:p>
          <a:pPr rtl="1"/>
          <a:r>
            <a:rPr lang="he-IL" b="1" u="sng" dirty="0" smtClean="0"/>
            <a:t>מה?</a:t>
          </a:r>
          <a:r>
            <a:rPr lang="en-US" dirty="0" smtClean="0"/>
            <a:t/>
          </a:r>
          <a:br>
            <a:rPr lang="en-US" dirty="0" smtClean="0"/>
          </a:br>
          <a:r>
            <a:rPr lang="he-IL" dirty="0" smtClean="0"/>
            <a:t>תפיסות חדשות-</a:t>
          </a:r>
          <a:r>
            <a:rPr lang="en-US" dirty="0" smtClean="0"/>
            <a:t/>
          </a:r>
          <a:br>
            <a:rPr lang="en-US" dirty="0" smtClean="0"/>
          </a:br>
          <a:r>
            <a:rPr lang="he-IL" dirty="0" smtClean="0"/>
            <a:t>האדם במרכז, זכויותיו ויכולותיו, מוסר, מחשבה מדעית</a:t>
          </a:r>
          <a:endParaRPr lang="he-IL" dirty="0"/>
        </a:p>
      </dgm:t>
    </dgm:pt>
    <dgm:pt modelId="{FA00AE3F-83BE-4C14-BA3F-DD4B73D36F82}" type="parTrans" cxnId="{04DF6A39-F309-470B-8756-4FFDC3FB7C7B}">
      <dgm:prSet/>
      <dgm:spPr/>
      <dgm:t>
        <a:bodyPr/>
        <a:lstStyle/>
        <a:p>
          <a:pPr rtl="1"/>
          <a:endParaRPr lang="he-IL"/>
        </a:p>
      </dgm:t>
    </dgm:pt>
    <dgm:pt modelId="{B6BDF33E-9688-4BE5-82A5-B14AD2AA92AF}" type="sibTrans" cxnId="{04DF6A39-F309-470B-8756-4FFDC3FB7C7B}">
      <dgm:prSet/>
      <dgm:spPr/>
      <dgm:t>
        <a:bodyPr/>
        <a:lstStyle/>
        <a:p>
          <a:pPr rtl="1"/>
          <a:endParaRPr lang="he-IL"/>
        </a:p>
      </dgm:t>
    </dgm:pt>
    <dgm:pt modelId="{C8BB194F-A866-4DA2-BEB7-5CF50456ED56}">
      <dgm:prSet phldrT="[טקסט]"/>
      <dgm:spPr/>
      <dgm:t>
        <a:bodyPr/>
        <a:lstStyle/>
        <a:p>
          <a:pPr rtl="1"/>
          <a:r>
            <a:rPr lang="he-IL" b="1" u="sng" dirty="0" smtClean="0"/>
            <a:t>מקום?</a:t>
          </a:r>
          <a:r>
            <a:rPr lang="en-US" dirty="0" smtClean="0"/>
            <a:t/>
          </a:r>
          <a:br>
            <a:rPr lang="en-US" dirty="0" smtClean="0"/>
          </a:br>
          <a:r>
            <a:rPr lang="he-IL" dirty="0" smtClean="0"/>
            <a:t>אירופה</a:t>
          </a:r>
          <a:endParaRPr lang="he-IL" dirty="0"/>
        </a:p>
      </dgm:t>
    </dgm:pt>
    <dgm:pt modelId="{DFF2D4CA-25C1-4D05-9D28-513652429836}" type="parTrans" cxnId="{74C7E7EC-F8D5-432A-8CC9-82F38DBB6FA9}">
      <dgm:prSet/>
      <dgm:spPr/>
      <dgm:t>
        <a:bodyPr/>
        <a:lstStyle/>
        <a:p>
          <a:pPr rtl="1"/>
          <a:endParaRPr lang="he-IL"/>
        </a:p>
      </dgm:t>
    </dgm:pt>
    <dgm:pt modelId="{371DD18A-C2D2-4906-ABC1-9805EED7A9B5}" type="sibTrans" cxnId="{74C7E7EC-F8D5-432A-8CC9-82F38DBB6FA9}">
      <dgm:prSet/>
      <dgm:spPr/>
      <dgm:t>
        <a:bodyPr/>
        <a:lstStyle/>
        <a:p>
          <a:pPr rtl="1"/>
          <a:endParaRPr lang="he-IL"/>
        </a:p>
      </dgm:t>
    </dgm:pt>
    <dgm:pt modelId="{72367200-A7B4-4DC4-B0B8-C1C5EF7B84F6}">
      <dgm:prSet phldrT="[טקסט]"/>
      <dgm:spPr/>
      <dgm:t>
        <a:bodyPr/>
        <a:lstStyle/>
        <a:p>
          <a:pPr rtl="1"/>
          <a:r>
            <a:rPr lang="he-IL" b="1" u="sng" dirty="0" smtClean="0"/>
            <a:t>מדוע?</a:t>
          </a:r>
          <a:r>
            <a:rPr lang="en-US" dirty="0" smtClean="0"/>
            <a:t/>
          </a:r>
          <a:br>
            <a:rPr lang="en-US" dirty="0" smtClean="0"/>
          </a:br>
          <a:r>
            <a:rPr lang="he-IL" dirty="0" smtClean="0"/>
            <a:t> בעקבות מלחמות- סובלנות דתית, בעקבות הפרוטסטנטים- האדם במרכז, התפתחויות מדעיות- חשיבה מדעית</a:t>
          </a:r>
          <a:r>
            <a:rPr lang="en-US" dirty="0" smtClean="0"/>
            <a:t/>
          </a:r>
          <a:br>
            <a:rPr lang="en-US" dirty="0" smtClean="0"/>
          </a:br>
          <a:endParaRPr lang="he-IL" dirty="0"/>
        </a:p>
      </dgm:t>
    </dgm:pt>
    <dgm:pt modelId="{CA135F3A-633E-42A9-85C3-B71EA015B681}" type="parTrans" cxnId="{FA9EA221-1A9F-4EA7-A419-C5B6B6846868}">
      <dgm:prSet/>
      <dgm:spPr/>
      <dgm:t>
        <a:bodyPr/>
        <a:lstStyle/>
        <a:p>
          <a:pPr rtl="1"/>
          <a:endParaRPr lang="he-IL"/>
        </a:p>
      </dgm:t>
    </dgm:pt>
    <dgm:pt modelId="{A7FA4332-B796-4900-BF51-9DA26E1DC020}" type="sibTrans" cxnId="{FA9EA221-1A9F-4EA7-A419-C5B6B6846868}">
      <dgm:prSet/>
      <dgm:spPr/>
      <dgm:t>
        <a:bodyPr/>
        <a:lstStyle/>
        <a:p>
          <a:pPr rtl="1"/>
          <a:endParaRPr lang="he-IL"/>
        </a:p>
      </dgm:t>
    </dgm:pt>
    <dgm:pt modelId="{55BC5907-D189-4F39-8134-0EAF0305E667}" type="pres">
      <dgm:prSet presAssocID="{A3714684-A15D-4727-9D7E-E10C818417F8}" presName="diagram" presStyleCnt="0">
        <dgm:presLayoutVars>
          <dgm:dir/>
          <dgm:resizeHandles val="exact"/>
        </dgm:presLayoutVars>
      </dgm:prSet>
      <dgm:spPr/>
    </dgm:pt>
    <dgm:pt modelId="{1E3E5044-7E33-4F45-9023-A3189854362B}" type="pres">
      <dgm:prSet presAssocID="{964E04D3-863D-4B91-8D0B-0388FFD30832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0FFD0B5-3D65-40FA-B214-DDE3495AB0F3}" type="pres">
      <dgm:prSet presAssocID="{409917CE-F5D9-4D8D-B88E-837F4985D810}" presName="sibTrans" presStyleCnt="0"/>
      <dgm:spPr/>
    </dgm:pt>
    <dgm:pt modelId="{60AB8587-233E-4DDF-A274-C2AE9B1E89D4}" type="pres">
      <dgm:prSet presAssocID="{115A2E40-2D1B-48BF-8371-7D2433534E3E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FB9DE9F-6CA9-4B78-8FE8-A8A77B66FBD1}" type="pres">
      <dgm:prSet presAssocID="{78EAACE8-0698-4687-B0DD-003A58BD584C}" presName="sibTrans" presStyleCnt="0"/>
      <dgm:spPr/>
    </dgm:pt>
    <dgm:pt modelId="{EC0267EB-D853-4FF9-B0B3-467883B92147}" type="pres">
      <dgm:prSet presAssocID="{5DE6898B-D37F-4387-ACCF-0C88D2DD51E4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E3B6810-DB65-4656-AF1C-A0F2A88C2128}" type="pres">
      <dgm:prSet presAssocID="{B6BDF33E-9688-4BE5-82A5-B14AD2AA92AF}" presName="sibTrans" presStyleCnt="0"/>
      <dgm:spPr/>
    </dgm:pt>
    <dgm:pt modelId="{51B70F7D-DE7B-469C-AD03-6AEEE24DF737}" type="pres">
      <dgm:prSet presAssocID="{C8BB194F-A866-4DA2-BEB7-5CF50456ED56}" presName="node" presStyleLbl="node1" presStyleIdx="3" presStyleCnt="5">
        <dgm:presLayoutVars>
          <dgm:bulletEnabled val="1"/>
        </dgm:presLayoutVars>
      </dgm:prSet>
      <dgm:spPr/>
    </dgm:pt>
    <dgm:pt modelId="{BC8818F1-3AE7-4FA1-B0BA-F704E75A2413}" type="pres">
      <dgm:prSet presAssocID="{371DD18A-C2D2-4906-ABC1-9805EED7A9B5}" presName="sibTrans" presStyleCnt="0"/>
      <dgm:spPr/>
    </dgm:pt>
    <dgm:pt modelId="{017565EF-A073-4E21-A045-415B040DDB04}" type="pres">
      <dgm:prSet presAssocID="{72367200-A7B4-4DC4-B0B8-C1C5EF7B84F6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628519AD-1018-4485-915E-0E5281F82B19}" type="presOf" srcId="{72367200-A7B4-4DC4-B0B8-C1C5EF7B84F6}" destId="{017565EF-A073-4E21-A045-415B040DDB04}" srcOrd="0" destOrd="0" presId="urn:microsoft.com/office/officeart/2005/8/layout/default"/>
    <dgm:cxn modelId="{38209ED0-15D9-40A6-A2E5-73D146B600BE}" type="presOf" srcId="{115A2E40-2D1B-48BF-8371-7D2433534E3E}" destId="{60AB8587-233E-4DDF-A274-C2AE9B1E89D4}" srcOrd="0" destOrd="0" presId="urn:microsoft.com/office/officeart/2005/8/layout/default"/>
    <dgm:cxn modelId="{FA5BC913-443E-4CB1-AD97-685EC8594B68}" type="presOf" srcId="{C8BB194F-A866-4DA2-BEB7-5CF50456ED56}" destId="{51B70F7D-DE7B-469C-AD03-6AEEE24DF737}" srcOrd="0" destOrd="0" presId="urn:microsoft.com/office/officeart/2005/8/layout/default"/>
    <dgm:cxn modelId="{DECE3B88-5198-4BF3-B3B6-7CBEDE6B292B}" type="presOf" srcId="{A3714684-A15D-4727-9D7E-E10C818417F8}" destId="{55BC5907-D189-4F39-8134-0EAF0305E667}" srcOrd="0" destOrd="0" presId="urn:microsoft.com/office/officeart/2005/8/layout/default"/>
    <dgm:cxn modelId="{04DF6A39-F309-470B-8756-4FFDC3FB7C7B}" srcId="{A3714684-A15D-4727-9D7E-E10C818417F8}" destId="{5DE6898B-D37F-4387-ACCF-0C88D2DD51E4}" srcOrd="2" destOrd="0" parTransId="{FA00AE3F-83BE-4C14-BA3F-DD4B73D36F82}" sibTransId="{B6BDF33E-9688-4BE5-82A5-B14AD2AA92AF}"/>
    <dgm:cxn modelId="{FA9EA221-1A9F-4EA7-A419-C5B6B6846868}" srcId="{A3714684-A15D-4727-9D7E-E10C818417F8}" destId="{72367200-A7B4-4DC4-B0B8-C1C5EF7B84F6}" srcOrd="4" destOrd="0" parTransId="{CA135F3A-633E-42A9-85C3-B71EA015B681}" sibTransId="{A7FA4332-B796-4900-BF51-9DA26E1DC020}"/>
    <dgm:cxn modelId="{FBA739BF-699B-4449-A83A-7B4CBCE3DA8E}" srcId="{A3714684-A15D-4727-9D7E-E10C818417F8}" destId="{115A2E40-2D1B-48BF-8371-7D2433534E3E}" srcOrd="1" destOrd="0" parTransId="{87EC938F-908F-48D3-8EE7-4656C8B0CF48}" sibTransId="{78EAACE8-0698-4687-B0DD-003A58BD584C}"/>
    <dgm:cxn modelId="{74C7E7EC-F8D5-432A-8CC9-82F38DBB6FA9}" srcId="{A3714684-A15D-4727-9D7E-E10C818417F8}" destId="{C8BB194F-A866-4DA2-BEB7-5CF50456ED56}" srcOrd="3" destOrd="0" parTransId="{DFF2D4CA-25C1-4D05-9D28-513652429836}" sibTransId="{371DD18A-C2D2-4906-ABC1-9805EED7A9B5}"/>
    <dgm:cxn modelId="{AE3D5BA1-06B6-4FFD-9C9E-E5CC162B3A3C}" type="presOf" srcId="{5DE6898B-D37F-4387-ACCF-0C88D2DD51E4}" destId="{EC0267EB-D853-4FF9-B0B3-467883B92147}" srcOrd="0" destOrd="0" presId="urn:microsoft.com/office/officeart/2005/8/layout/default"/>
    <dgm:cxn modelId="{722644C9-A8A4-4686-A5CC-A66A3FE20E60}" srcId="{A3714684-A15D-4727-9D7E-E10C818417F8}" destId="{964E04D3-863D-4B91-8D0B-0388FFD30832}" srcOrd="0" destOrd="0" parTransId="{EBCAC386-993B-4062-8C63-0C8FCC8E8B08}" sibTransId="{409917CE-F5D9-4D8D-B88E-837F4985D810}"/>
    <dgm:cxn modelId="{49AD06F5-877E-47BD-885C-02AB1D55AC05}" type="presOf" srcId="{964E04D3-863D-4B91-8D0B-0388FFD30832}" destId="{1E3E5044-7E33-4F45-9023-A3189854362B}" srcOrd="0" destOrd="0" presId="urn:microsoft.com/office/officeart/2005/8/layout/default"/>
    <dgm:cxn modelId="{42CB23F1-9984-4FD1-8EF9-B4D58634A454}" type="presParOf" srcId="{55BC5907-D189-4F39-8134-0EAF0305E667}" destId="{1E3E5044-7E33-4F45-9023-A3189854362B}" srcOrd="0" destOrd="0" presId="urn:microsoft.com/office/officeart/2005/8/layout/default"/>
    <dgm:cxn modelId="{80F22CF5-F3D6-4660-8B11-0133AC619A74}" type="presParOf" srcId="{55BC5907-D189-4F39-8134-0EAF0305E667}" destId="{10FFD0B5-3D65-40FA-B214-DDE3495AB0F3}" srcOrd="1" destOrd="0" presId="urn:microsoft.com/office/officeart/2005/8/layout/default"/>
    <dgm:cxn modelId="{184689F3-756B-414F-BAAE-AC3B4376B2DF}" type="presParOf" srcId="{55BC5907-D189-4F39-8134-0EAF0305E667}" destId="{60AB8587-233E-4DDF-A274-C2AE9B1E89D4}" srcOrd="2" destOrd="0" presId="urn:microsoft.com/office/officeart/2005/8/layout/default"/>
    <dgm:cxn modelId="{9475A002-3CB6-46DE-8216-51F8635B5C07}" type="presParOf" srcId="{55BC5907-D189-4F39-8134-0EAF0305E667}" destId="{7FB9DE9F-6CA9-4B78-8FE8-A8A77B66FBD1}" srcOrd="3" destOrd="0" presId="urn:microsoft.com/office/officeart/2005/8/layout/default"/>
    <dgm:cxn modelId="{CCE8E8EF-97AE-4DC3-A213-F2382F2B1A99}" type="presParOf" srcId="{55BC5907-D189-4F39-8134-0EAF0305E667}" destId="{EC0267EB-D853-4FF9-B0B3-467883B92147}" srcOrd="4" destOrd="0" presId="urn:microsoft.com/office/officeart/2005/8/layout/default"/>
    <dgm:cxn modelId="{A908CA59-FD5D-43B1-A2C9-CD41B95E8492}" type="presParOf" srcId="{55BC5907-D189-4F39-8134-0EAF0305E667}" destId="{5E3B6810-DB65-4656-AF1C-A0F2A88C2128}" srcOrd="5" destOrd="0" presId="urn:microsoft.com/office/officeart/2005/8/layout/default"/>
    <dgm:cxn modelId="{E38BBAAC-3085-4BE3-8403-CE7AEF942C79}" type="presParOf" srcId="{55BC5907-D189-4F39-8134-0EAF0305E667}" destId="{51B70F7D-DE7B-469C-AD03-6AEEE24DF737}" srcOrd="6" destOrd="0" presId="urn:microsoft.com/office/officeart/2005/8/layout/default"/>
    <dgm:cxn modelId="{FA61F8A6-D940-42A6-AEF2-466FCA5A93A4}" type="presParOf" srcId="{55BC5907-D189-4F39-8134-0EAF0305E667}" destId="{BC8818F1-3AE7-4FA1-B0BA-F704E75A2413}" srcOrd="7" destOrd="0" presId="urn:microsoft.com/office/officeart/2005/8/layout/default"/>
    <dgm:cxn modelId="{C62C0EE8-E933-4065-A37D-06631B6967EE}" type="presParOf" srcId="{55BC5907-D189-4F39-8134-0EAF0305E667}" destId="{017565EF-A073-4E21-A045-415B040DDB04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E023499-4FF3-4145-A0E6-510B845B5829}" type="doc">
      <dgm:prSet loTypeId="urn:microsoft.com/office/officeart/2005/8/layout/h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pPr rtl="1"/>
          <a:endParaRPr lang="he-IL"/>
        </a:p>
      </dgm:t>
    </dgm:pt>
    <dgm:pt modelId="{BAD62B3D-57C4-48C8-982F-9410094DF24C}">
      <dgm:prSet phldrT="[טקסט]"/>
      <dgm:spPr/>
      <dgm:t>
        <a:bodyPr/>
        <a:lstStyle/>
        <a:p>
          <a:pPr rtl="1"/>
          <a:r>
            <a:rPr lang="he-IL" dirty="0" smtClean="0"/>
            <a:t>ספקנות וחילון</a:t>
          </a:r>
          <a:endParaRPr lang="he-IL" dirty="0"/>
        </a:p>
      </dgm:t>
    </dgm:pt>
    <dgm:pt modelId="{EFB19C8D-152A-4F8C-8082-6B62F553A719}" type="parTrans" cxnId="{9533CFC6-2A0E-4DCF-9E21-A485ECECA475}">
      <dgm:prSet/>
      <dgm:spPr/>
      <dgm:t>
        <a:bodyPr/>
        <a:lstStyle/>
        <a:p>
          <a:pPr rtl="1"/>
          <a:endParaRPr lang="he-IL"/>
        </a:p>
      </dgm:t>
    </dgm:pt>
    <dgm:pt modelId="{0F5097F6-5326-4DFF-9318-963F7E0BCEBE}" type="sibTrans" cxnId="{9533CFC6-2A0E-4DCF-9E21-A485ECECA475}">
      <dgm:prSet/>
      <dgm:spPr/>
      <dgm:t>
        <a:bodyPr/>
        <a:lstStyle/>
        <a:p>
          <a:pPr rtl="1"/>
          <a:endParaRPr lang="he-IL"/>
        </a:p>
      </dgm:t>
    </dgm:pt>
    <dgm:pt modelId="{8FC9390F-C062-40C4-A5D9-8053AC2C2AD9}">
      <dgm:prSet phldrT="[טקסט]"/>
      <dgm:spPr/>
      <dgm:t>
        <a:bodyPr/>
        <a:lstStyle/>
        <a:p>
          <a:pPr rtl="1"/>
          <a:r>
            <a:rPr lang="he-IL" dirty="0" smtClean="0"/>
            <a:t>בירור מה שמנהיגים אומרים</a:t>
          </a:r>
          <a:endParaRPr lang="he-IL" dirty="0"/>
        </a:p>
      </dgm:t>
    </dgm:pt>
    <dgm:pt modelId="{860F53B7-F1C5-4EB0-A11C-1A720906AB18}" type="parTrans" cxnId="{37AFA0A4-CFC0-4C61-9887-369182BF3867}">
      <dgm:prSet/>
      <dgm:spPr/>
      <dgm:t>
        <a:bodyPr/>
        <a:lstStyle/>
        <a:p>
          <a:pPr rtl="1"/>
          <a:endParaRPr lang="he-IL"/>
        </a:p>
      </dgm:t>
    </dgm:pt>
    <dgm:pt modelId="{01DD0C61-031F-479C-8DEF-7BCB4451E226}" type="sibTrans" cxnId="{37AFA0A4-CFC0-4C61-9887-369182BF3867}">
      <dgm:prSet/>
      <dgm:spPr/>
      <dgm:t>
        <a:bodyPr/>
        <a:lstStyle/>
        <a:p>
          <a:pPr rtl="1"/>
          <a:endParaRPr lang="he-IL"/>
        </a:p>
      </dgm:t>
    </dgm:pt>
    <dgm:pt modelId="{58C5E0CB-F8C0-4B4B-B4FA-6D2CEC45D1F6}">
      <dgm:prSet phldrT="[טקסט]"/>
      <dgm:spPr/>
      <dgm:t>
        <a:bodyPr/>
        <a:lstStyle/>
        <a:p>
          <a:pPr rtl="1"/>
          <a:r>
            <a:rPr lang="he-IL" dirty="0" smtClean="0"/>
            <a:t>הפרדה בין דת לשלטון</a:t>
          </a:r>
          <a:endParaRPr lang="he-IL" dirty="0"/>
        </a:p>
      </dgm:t>
    </dgm:pt>
    <dgm:pt modelId="{A1E11F3C-A7C4-4C3F-A70B-A22247AF5A5F}" type="parTrans" cxnId="{77825447-3CF6-4DAF-9C76-E2DA6ED7AC0C}">
      <dgm:prSet/>
      <dgm:spPr/>
      <dgm:t>
        <a:bodyPr/>
        <a:lstStyle/>
        <a:p>
          <a:pPr rtl="1"/>
          <a:endParaRPr lang="he-IL"/>
        </a:p>
      </dgm:t>
    </dgm:pt>
    <dgm:pt modelId="{CE702A17-A63A-491A-BA29-293976095553}" type="sibTrans" cxnId="{77825447-3CF6-4DAF-9C76-E2DA6ED7AC0C}">
      <dgm:prSet/>
      <dgm:spPr/>
      <dgm:t>
        <a:bodyPr/>
        <a:lstStyle/>
        <a:p>
          <a:pPr rtl="1"/>
          <a:endParaRPr lang="he-IL"/>
        </a:p>
      </dgm:t>
    </dgm:pt>
    <dgm:pt modelId="{98601395-204A-40BA-A5C4-95B835423827}">
      <dgm:prSet phldrT="[טקסט]"/>
      <dgm:spPr/>
      <dgm:t>
        <a:bodyPr/>
        <a:lstStyle/>
        <a:p>
          <a:pPr rtl="1"/>
          <a:r>
            <a:rPr lang="he-IL" dirty="0" smtClean="0"/>
            <a:t>רציונליזם</a:t>
          </a:r>
          <a:endParaRPr lang="he-IL" dirty="0"/>
        </a:p>
      </dgm:t>
    </dgm:pt>
    <dgm:pt modelId="{81F14747-7D67-4274-847A-9D79C85CB2A6}" type="parTrans" cxnId="{B437E395-4358-4B01-9838-C276F72AD937}">
      <dgm:prSet/>
      <dgm:spPr/>
      <dgm:t>
        <a:bodyPr/>
        <a:lstStyle/>
        <a:p>
          <a:pPr rtl="1"/>
          <a:endParaRPr lang="he-IL"/>
        </a:p>
      </dgm:t>
    </dgm:pt>
    <dgm:pt modelId="{A7E25696-9936-4F51-9767-0ABB605FCE86}" type="sibTrans" cxnId="{B437E395-4358-4B01-9838-C276F72AD937}">
      <dgm:prSet/>
      <dgm:spPr/>
      <dgm:t>
        <a:bodyPr/>
        <a:lstStyle/>
        <a:p>
          <a:pPr rtl="1"/>
          <a:endParaRPr lang="he-IL"/>
        </a:p>
      </dgm:t>
    </dgm:pt>
    <dgm:pt modelId="{4C3C286E-1589-493E-BC54-5EE37B4C500D}">
      <dgm:prSet phldrT="[טקסט]"/>
      <dgm:spPr/>
      <dgm:t>
        <a:bodyPr/>
        <a:lstStyle/>
        <a:p>
          <a:pPr rtl="1"/>
          <a:r>
            <a:rPr lang="he-IL" dirty="0" smtClean="0"/>
            <a:t>הגיון</a:t>
          </a:r>
          <a:endParaRPr lang="he-IL" dirty="0"/>
        </a:p>
      </dgm:t>
    </dgm:pt>
    <dgm:pt modelId="{DCA2C9DC-A426-4B56-855D-B8BF7BDCC72C}" type="parTrans" cxnId="{12F3FB41-8BEB-4E0E-B575-994DE5F3404D}">
      <dgm:prSet/>
      <dgm:spPr/>
      <dgm:t>
        <a:bodyPr/>
        <a:lstStyle/>
        <a:p>
          <a:pPr rtl="1"/>
          <a:endParaRPr lang="he-IL"/>
        </a:p>
      </dgm:t>
    </dgm:pt>
    <dgm:pt modelId="{D78B8429-B017-4328-B88F-98DA50088278}" type="sibTrans" cxnId="{12F3FB41-8BEB-4E0E-B575-994DE5F3404D}">
      <dgm:prSet/>
      <dgm:spPr/>
      <dgm:t>
        <a:bodyPr/>
        <a:lstStyle/>
        <a:p>
          <a:pPr rtl="1"/>
          <a:endParaRPr lang="he-IL"/>
        </a:p>
      </dgm:t>
    </dgm:pt>
    <dgm:pt modelId="{1D90F982-C3EA-434B-B3A4-2F8A54E75E31}">
      <dgm:prSet phldrT="[טקסט]"/>
      <dgm:spPr/>
      <dgm:t>
        <a:bodyPr/>
        <a:lstStyle/>
        <a:p>
          <a:pPr rtl="1"/>
          <a:r>
            <a:rPr lang="he-IL" dirty="0" smtClean="0"/>
            <a:t>הוכחות</a:t>
          </a:r>
          <a:endParaRPr lang="he-IL" dirty="0"/>
        </a:p>
      </dgm:t>
    </dgm:pt>
    <dgm:pt modelId="{EE6F96F6-B11C-445B-A136-2F90B35A871B}" type="parTrans" cxnId="{5B948C12-5C67-428A-980F-D8B57B2C6EFC}">
      <dgm:prSet/>
      <dgm:spPr/>
      <dgm:t>
        <a:bodyPr/>
        <a:lstStyle/>
        <a:p>
          <a:pPr rtl="1"/>
          <a:endParaRPr lang="he-IL"/>
        </a:p>
      </dgm:t>
    </dgm:pt>
    <dgm:pt modelId="{4FDB01DF-5923-426E-BF73-5F96397F7573}" type="sibTrans" cxnId="{5B948C12-5C67-428A-980F-D8B57B2C6EFC}">
      <dgm:prSet/>
      <dgm:spPr/>
      <dgm:t>
        <a:bodyPr/>
        <a:lstStyle/>
        <a:p>
          <a:pPr rtl="1"/>
          <a:endParaRPr lang="he-IL"/>
        </a:p>
      </dgm:t>
    </dgm:pt>
    <dgm:pt modelId="{745C808E-95FC-4CED-B88A-8FCF28E996B1}">
      <dgm:prSet phldrT="[טקסט]"/>
      <dgm:spPr/>
      <dgm:t>
        <a:bodyPr/>
        <a:lstStyle/>
        <a:p>
          <a:pPr rtl="1"/>
          <a:r>
            <a:rPr lang="he-IL" dirty="0" smtClean="0"/>
            <a:t>אינדיבידואליזם</a:t>
          </a:r>
          <a:endParaRPr lang="he-IL" dirty="0"/>
        </a:p>
      </dgm:t>
    </dgm:pt>
    <dgm:pt modelId="{1CA485F2-DED0-478E-834C-0CA38C1F667F}" type="parTrans" cxnId="{6AAF69A8-DBD3-4005-9F98-30B02CC440AE}">
      <dgm:prSet/>
      <dgm:spPr/>
      <dgm:t>
        <a:bodyPr/>
        <a:lstStyle/>
        <a:p>
          <a:pPr rtl="1"/>
          <a:endParaRPr lang="he-IL"/>
        </a:p>
      </dgm:t>
    </dgm:pt>
    <dgm:pt modelId="{12733D5E-2233-4614-8F54-B6C94F4B4787}" type="sibTrans" cxnId="{6AAF69A8-DBD3-4005-9F98-30B02CC440AE}">
      <dgm:prSet/>
      <dgm:spPr/>
      <dgm:t>
        <a:bodyPr/>
        <a:lstStyle/>
        <a:p>
          <a:pPr rtl="1"/>
          <a:endParaRPr lang="he-IL"/>
        </a:p>
      </dgm:t>
    </dgm:pt>
    <dgm:pt modelId="{C15A0EEF-EF66-483A-90A5-741C5D233CBD}">
      <dgm:prSet phldrT="[טקסט]"/>
      <dgm:spPr/>
      <dgm:t>
        <a:bodyPr/>
        <a:lstStyle/>
        <a:p>
          <a:pPr rtl="1"/>
          <a:r>
            <a:rPr lang="he-IL" dirty="0" smtClean="0"/>
            <a:t>כל אדם עומד בפני עצמו, לא חלק מקבוצה</a:t>
          </a:r>
          <a:endParaRPr lang="he-IL" dirty="0"/>
        </a:p>
      </dgm:t>
    </dgm:pt>
    <dgm:pt modelId="{D5A1B3D2-9196-4B2D-B011-3380BC51068A}" type="parTrans" cxnId="{96B46D36-16C1-4082-95AD-FFDAE027E325}">
      <dgm:prSet/>
      <dgm:spPr/>
      <dgm:t>
        <a:bodyPr/>
        <a:lstStyle/>
        <a:p>
          <a:pPr rtl="1"/>
          <a:endParaRPr lang="he-IL"/>
        </a:p>
      </dgm:t>
    </dgm:pt>
    <dgm:pt modelId="{36477E6D-8E1B-4BAB-B86B-DAD43418A56C}" type="sibTrans" cxnId="{96B46D36-16C1-4082-95AD-FFDAE027E325}">
      <dgm:prSet/>
      <dgm:spPr/>
      <dgm:t>
        <a:bodyPr/>
        <a:lstStyle/>
        <a:p>
          <a:pPr rtl="1"/>
          <a:endParaRPr lang="he-IL"/>
        </a:p>
      </dgm:t>
    </dgm:pt>
    <dgm:pt modelId="{E2472418-C466-45F2-97C4-0B56BC6371FF}">
      <dgm:prSet phldrT="[טקסט]"/>
      <dgm:spPr/>
      <dgm:t>
        <a:bodyPr/>
        <a:lstStyle/>
        <a:p>
          <a:pPr rtl="1"/>
          <a:r>
            <a:rPr lang="he-IL" dirty="0" smtClean="0"/>
            <a:t>אינו תלוי באחרים</a:t>
          </a:r>
          <a:endParaRPr lang="he-IL" dirty="0"/>
        </a:p>
      </dgm:t>
    </dgm:pt>
    <dgm:pt modelId="{A4E54CAF-5D7D-4512-A618-13068212B0C1}" type="parTrans" cxnId="{BB063DDE-45EC-4EA8-8888-4490BA878A0E}">
      <dgm:prSet/>
      <dgm:spPr/>
      <dgm:t>
        <a:bodyPr/>
        <a:lstStyle/>
        <a:p>
          <a:pPr rtl="1"/>
          <a:endParaRPr lang="he-IL"/>
        </a:p>
      </dgm:t>
    </dgm:pt>
    <dgm:pt modelId="{35BEB716-09C1-4B70-A5D0-A47070FADC8A}" type="sibTrans" cxnId="{BB063DDE-45EC-4EA8-8888-4490BA878A0E}">
      <dgm:prSet/>
      <dgm:spPr/>
      <dgm:t>
        <a:bodyPr/>
        <a:lstStyle/>
        <a:p>
          <a:pPr rtl="1"/>
          <a:endParaRPr lang="he-IL"/>
        </a:p>
      </dgm:t>
    </dgm:pt>
    <dgm:pt modelId="{E3900E24-293C-419C-AFC1-CCF49BEE7253}">
      <dgm:prSet phldrT="[טקסט]"/>
      <dgm:spPr/>
      <dgm:t>
        <a:bodyPr/>
        <a:lstStyle/>
        <a:p>
          <a:pPr rtl="1"/>
          <a:r>
            <a:rPr lang="he-IL" dirty="0" smtClean="0"/>
            <a:t>מדע</a:t>
          </a:r>
          <a:endParaRPr lang="he-IL" dirty="0"/>
        </a:p>
      </dgm:t>
    </dgm:pt>
    <dgm:pt modelId="{9725062B-9A3D-4E1D-8827-502F64CD8A51}" type="parTrans" cxnId="{897F3B86-A791-4D28-96F5-9C216778C134}">
      <dgm:prSet/>
      <dgm:spPr/>
      <dgm:t>
        <a:bodyPr/>
        <a:lstStyle/>
        <a:p>
          <a:pPr rtl="1"/>
          <a:endParaRPr lang="he-IL"/>
        </a:p>
      </dgm:t>
    </dgm:pt>
    <dgm:pt modelId="{A331D4FE-5699-4C5E-9254-34F92A9E1625}" type="sibTrans" cxnId="{897F3B86-A791-4D28-96F5-9C216778C134}">
      <dgm:prSet/>
      <dgm:spPr/>
      <dgm:t>
        <a:bodyPr/>
        <a:lstStyle/>
        <a:p>
          <a:pPr rtl="1"/>
          <a:endParaRPr lang="he-IL"/>
        </a:p>
      </dgm:t>
    </dgm:pt>
    <dgm:pt modelId="{F72895C8-799F-4754-B269-E7C24EBC0D4A}">
      <dgm:prSet phldrT="[טקסט]"/>
      <dgm:spPr/>
      <dgm:t>
        <a:bodyPr/>
        <a:lstStyle/>
        <a:p>
          <a:pPr rtl="1"/>
          <a:r>
            <a:rPr lang="he-IL" dirty="0" smtClean="0"/>
            <a:t>חקירה</a:t>
          </a:r>
          <a:endParaRPr lang="he-IL" dirty="0"/>
        </a:p>
      </dgm:t>
    </dgm:pt>
    <dgm:pt modelId="{349B0F42-4EC5-4A1B-98B0-0785E4D44C72}" type="parTrans" cxnId="{CEBB1DB6-D82D-459B-B238-069E93563712}">
      <dgm:prSet/>
      <dgm:spPr/>
      <dgm:t>
        <a:bodyPr/>
        <a:lstStyle/>
        <a:p>
          <a:pPr rtl="1"/>
          <a:endParaRPr lang="he-IL"/>
        </a:p>
      </dgm:t>
    </dgm:pt>
    <dgm:pt modelId="{3578ABEC-268C-42AE-8F8E-AAA64A955650}" type="sibTrans" cxnId="{CEBB1DB6-D82D-459B-B238-069E93563712}">
      <dgm:prSet/>
      <dgm:spPr/>
      <dgm:t>
        <a:bodyPr/>
        <a:lstStyle/>
        <a:p>
          <a:pPr rtl="1"/>
          <a:endParaRPr lang="he-IL"/>
        </a:p>
      </dgm:t>
    </dgm:pt>
    <dgm:pt modelId="{0EA74F1A-74D1-4064-B580-2B2466D2F503}" type="pres">
      <dgm:prSet presAssocID="{FE023499-4FF3-4145-A0E6-510B845B5829}" presName="Name0" presStyleCnt="0">
        <dgm:presLayoutVars>
          <dgm:dir/>
          <dgm:animLvl val="lvl"/>
          <dgm:resizeHandles val="exact"/>
        </dgm:presLayoutVars>
      </dgm:prSet>
      <dgm:spPr/>
    </dgm:pt>
    <dgm:pt modelId="{2238B4D2-A6BD-411D-AF97-07121D46D326}" type="pres">
      <dgm:prSet presAssocID="{BAD62B3D-57C4-48C8-982F-9410094DF24C}" presName="composite" presStyleCnt="0"/>
      <dgm:spPr/>
    </dgm:pt>
    <dgm:pt modelId="{A034C736-C4B1-4E61-9B25-D9810FFFED16}" type="pres">
      <dgm:prSet presAssocID="{BAD62B3D-57C4-48C8-982F-9410094DF24C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59E3DC4F-589A-4DE9-A5A2-57914AB7038B}" type="pres">
      <dgm:prSet presAssocID="{BAD62B3D-57C4-48C8-982F-9410094DF24C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E728D52-C1A9-4036-A4D1-42B398CC2718}" type="pres">
      <dgm:prSet presAssocID="{0F5097F6-5326-4DFF-9318-963F7E0BCEBE}" presName="space" presStyleCnt="0"/>
      <dgm:spPr/>
    </dgm:pt>
    <dgm:pt modelId="{E6F0C5BC-3973-40D2-9EFD-D07DFF76F53B}" type="pres">
      <dgm:prSet presAssocID="{98601395-204A-40BA-A5C4-95B835423827}" presName="composite" presStyleCnt="0"/>
      <dgm:spPr/>
    </dgm:pt>
    <dgm:pt modelId="{45ECED0F-7E8F-4853-AC36-C739457DB396}" type="pres">
      <dgm:prSet presAssocID="{98601395-204A-40BA-A5C4-95B835423827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BFFC765-9208-4D74-92B4-271B5C752C64}" type="pres">
      <dgm:prSet presAssocID="{98601395-204A-40BA-A5C4-95B835423827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5D872E6-C9D4-4583-8926-D80AA419D1C7}" type="pres">
      <dgm:prSet presAssocID="{A7E25696-9936-4F51-9767-0ABB605FCE86}" presName="space" presStyleCnt="0"/>
      <dgm:spPr/>
    </dgm:pt>
    <dgm:pt modelId="{DD344DF5-2F09-4FA5-91B6-BD418BD1FF9B}" type="pres">
      <dgm:prSet presAssocID="{745C808E-95FC-4CED-B88A-8FCF28E996B1}" presName="composite" presStyleCnt="0"/>
      <dgm:spPr/>
    </dgm:pt>
    <dgm:pt modelId="{A4BD3254-4561-4E4B-932A-B98E5C4FDDD3}" type="pres">
      <dgm:prSet presAssocID="{745C808E-95FC-4CED-B88A-8FCF28E996B1}" presName="parTx" presStyleLbl="alignNode1" presStyleIdx="2" presStyleCnt="3" custLinFactNeighborY="7236">
        <dgm:presLayoutVars>
          <dgm:chMax val="0"/>
          <dgm:chPref val="0"/>
          <dgm:bulletEnabled val="1"/>
        </dgm:presLayoutVars>
      </dgm:prSet>
      <dgm:spPr/>
    </dgm:pt>
    <dgm:pt modelId="{B472D337-1DDB-4BA9-A30A-A70BED3A18D3}" type="pres">
      <dgm:prSet presAssocID="{745C808E-95FC-4CED-B88A-8FCF28E996B1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9533CFC6-2A0E-4DCF-9E21-A485ECECA475}" srcId="{FE023499-4FF3-4145-A0E6-510B845B5829}" destId="{BAD62B3D-57C4-48C8-982F-9410094DF24C}" srcOrd="0" destOrd="0" parTransId="{EFB19C8D-152A-4F8C-8082-6B62F553A719}" sibTransId="{0F5097F6-5326-4DFF-9318-963F7E0BCEBE}"/>
    <dgm:cxn modelId="{96B46D36-16C1-4082-95AD-FFDAE027E325}" srcId="{745C808E-95FC-4CED-B88A-8FCF28E996B1}" destId="{C15A0EEF-EF66-483A-90A5-741C5D233CBD}" srcOrd="0" destOrd="0" parTransId="{D5A1B3D2-9196-4B2D-B011-3380BC51068A}" sibTransId="{36477E6D-8E1B-4BAB-B86B-DAD43418A56C}"/>
    <dgm:cxn modelId="{BB063DDE-45EC-4EA8-8888-4490BA878A0E}" srcId="{745C808E-95FC-4CED-B88A-8FCF28E996B1}" destId="{E2472418-C466-45F2-97C4-0B56BC6371FF}" srcOrd="1" destOrd="0" parTransId="{A4E54CAF-5D7D-4512-A618-13068212B0C1}" sibTransId="{35BEB716-09C1-4B70-A5D0-A47070FADC8A}"/>
    <dgm:cxn modelId="{12F3FB41-8BEB-4E0E-B575-994DE5F3404D}" srcId="{98601395-204A-40BA-A5C4-95B835423827}" destId="{4C3C286E-1589-493E-BC54-5EE37B4C500D}" srcOrd="0" destOrd="0" parTransId="{DCA2C9DC-A426-4B56-855D-B8BF7BDCC72C}" sibTransId="{D78B8429-B017-4328-B88F-98DA50088278}"/>
    <dgm:cxn modelId="{327EACA3-5A15-4C5A-B9FB-A432D74C9379}" type="presOf" srcId="{C15A0EEF-EF66-483A-90A5-741C5D233CBD}" destId="{B472D337-1DDB-4BA9-A30A-A70BED3A18D3}" srcOrd="0" destOrd="0" presId="urn:microsoft.com/office/officeart/2005/8/layout/hList1"/>
    <dgm:cxn modelId="{FFDB4F01-C9BF-482B-AFBB-5CD28B70FC3C}" type="presOf" srcId="{FE023499-4FF3-4145-A0E6-510B845B5829}" destId="{0EA74F1A-74D1-4064-B580-2B2466D2F503}" srcOrd="0" destOrd="0" presId="urn:microsoft.com/office/officeart/2005/8/layout/hList1"/>
    <dgm:cxn modelId="{4923638B-16B4-42D2-BD2E-7F7737022E9E}" type="presOf" srcId="{BAD62B3D-57C4-48C8-982F-9410094DF24C}" destId="{A034C736-C4B1-4E61-9B25-D9810FFFED16}" srcOrd="0" destOrd="0" presId="urn:microsoft.com/office/officeart/2005/8/layout/hList1"/>
    <dgm:cxn modelId="{886C7381-335A-4936-9C91-997976133E35}" type="presOf" srcId="{8FC9390F-C062-40C4-A5D9-8053AC2C2AD9}" destId="{59E3DC4F-589A-4DE9-A5A2-57914AB7038B}" srcOrd="0" destOrd="0" presId="urn:microsoft.com/office/officeart/2005/8/layout/hList1"/>
    <dgm:cxn modelId="{5E1B1337-3DB8-4EC8-956F-7227B5F2636F}" type="presOf" srcId="{58C5E0CB-F8C0-4B4B-B4FA-6D2CEC45D1F6}" destId="{59E3DC4F-589A-4DE9-A5A2-57914AB7038B}" srcOrd="0" destOrd="1" presId="urn:microsoft.com/office/officeart/2005/8/layout/hList1"/>
    <dgm:cxn modelId="{37AFA0A4-CFC0-4C61-9887-369182BF3867}" srcId="{BAD62B3D-57C4-48C8-982F-9410094DF24C}" destId="{8FC9390F-C062-40C4-A5D9-8053AC2C2AD9}" srcOrd="0" destOrd="0" parTransId="{860F53B7-F1C5-4EB0-A11C-1A720906AB18}" sibTransId="{01DD0C61-031F-479C-8DEF-7BCB4451E226}"/>
    <dgm:cxn modelId="{B437E395-4358-4B01-9838-C276F72AD937}" srcId="{FE023499-4FF3-4145-A0E6-510B845B5829}" destId="{98601395-204A-40BA-A5C4-95B835423827}" srcOrd="1" destOrd="0" parTransId="{81F14747-7D67-4274-847A-9D79C85CB2A6}" sibTransId="{A7E25696-9936-4F51-9767-0ABB605FCE86}"/>
    <dgm:cxn modelId="{94BB8B87-D28A-441D-85C6-2B5954B72F1E}" type="presOf" srcId="{745C808E-95FC-4CED-B88A-8FCF28E996B1}" destId="{A4BD3254-4561-4E4B-932A-B98E5C4FDDD3}" srcOrd="0" destOrd="0" presId="urn:microsoft.com/office/officeart/2005/8/layout/hList1"/>
    <dgm:cxn modelId="{6AAF69A8-DBD3-4005-9F98-30B02CC440AE}" srcId="{FE023499-4FF3-4145-A0E6-510B845B5829}" destId="{745C808E-95FC-4CED-B88A-8FCF28E996B1}" srcOrd="2" destOrd="0" parTransId="{1CA485F2-DED0-478E-834C-0CA38C1F667F}" sibTransId="{12733D5E-2233-4614-8F54-B6C94F4B4787}"/>
    <dgm:cxn modelId="{585F0A6F-7878-4748-81AB-42E473B96121}" type="presOf" srcId="{F72895C8-799F-4754-B269-E7C24EBC0D4A}" destId="{9BFFC765-9208-4D74-92B4-271B5C752C64}" srcOrd="0" destOrd="3" presId="urn:microsoft.com/office/officeart/2005/8/layout/hList1"/>
    <dgm:cxn modelId="{5B0216E9-8AD4-4DED-8D68-201B685ED2C1}" type="presOf" srcId="{1D90F982-C3EA-434B-B3A4-2F8A54E75E31}" destId="{9BFFC765-9208-4D74-92B4-271B5C752C64}" srcOrd="0" destOrd="1" presId="urn:microsoft.com/office/officeart/2005/8/layout/hList1"/>
    <dgm:cxn modelId="{77825447-3CF6-4DAF-9C76-E2DA6ED7AC0C}" srcId="{BAD62B3D-57C4-48C8-982F-9410094DF24C}" destId="{58C5E0CB-F8C0-4B4B-B4FA-6D2CEC45D1F6}" srcOrd="1" destOrd="0" parTransId="{A1E11F3C-A7C4-4C3F-A70B-A22247AF5A5F}" sibTransId="{CE702A17-A63A-491A-BA29-293976095553}"/>
    <dgm:cxn modelId="{8A23E29C-A03C-4169-A129-14021DFEF09F}" type="presOf" srcId="{E3900E24-293C-419C-AFC1-CCF49BEE7253}" destId="{9BFFC765-9208-4D74-92B4-271B5C752C64}" srcOrd="0" destOrd="2" presId="urn:microsoft.com/office/officeart/2005/8/layout/hList1"/>
    <dgm:cxn modelId="{897F3B86-A791-4D28-96F5-9C216778C134}" srcId="{98601395-204A-40BA-A5C4-95B835423827}" destId="{E3900E24-293C-419C-AFC1-CCF49BEE7253}" srcOrd="2" destOrd="0" parTransId="{9725062B-9A3D-4E1D-8827-502F64CD8A51}" sibTransId="{A331D4FE-5699-4C5E-9254-34F92A9E1625}"/>
    <dgm:cxn modelId="{5B948C12-5C67-428A-980F-D8B57B2C6EFC}" srcId="{98601395-204A-40BA-A5C4-95B835423827}" destId="{1D90F982-C3EA-434B-B3A4-2F8A54E75E31}" srcOrd="1" destOrd="0" parTransId="{EE6F96F6-B11C-445B-A136-2F90B35A871B}" sibTransId="{4FDB01DF-5923-426E-BF73-5F96397F7573}"/>
    <dgm:cxn modelId="{AA03893F-58DA-4CF6-BC2D-DADFC9149D74}" type="presOf" srcId="{98601395-204A-40BA-A5C4-95B835423827}" destId="{45ECED0F-7E8F-4853-AC36-C739457DB396}" srcOrd="0" destOrd="0" presId="urn:microsoft.com/office/officeart/2005/8/layout/hList1"/>
    <dgm:cxn modelId="{86C323E1-7198-4551-8E83-18745E6C6D4E}" type="presOf" srcId="{E2472418-C466-45F2-97C4-0B56BC6371FF}" destId="{B472D337-1DDB-4BA9-A30A-A70BED3A18D3}" srcOrd="0" destOrd="1" presId="urn:microsoft.com/office/officeart/2005/8/layout/hList1"/>
    <dgm:cxn modelId="{F60D5C76-3961-4797-B211-5955A5EC5A0A}" type="presOf" srcId="{4C3C286E-1589-493E-BC54-5EE37B4C500D}" destId="{9BFFC765-9208-4D74-92B4-271B5C752C64}" srcOrd="0" destOrd="0" presId="urn:microsoft.com/office/officeart/2005/8/layout/hList1"/>
    <dgm:cxn modelId="{CEBB1DB6-D82D-459B-B238-069E93563712}" srcId="{98601395-204A-40BA-A5C4-95B835423827}" destId="{F72895C8-799F-4754-B269-E7C24EBC0D4A}" srcOrd="3" destOrd="0" parTransId="{349B0F42-4EC5-4A1B-98B0-0785E4D44C72}" sibTransId="{3578ABEC-268C-42AE-8F8E-AAA64A955650}"/>
    <dgm:cxn modelId="{E574ED78-B6DA-4CD8-B74E-825417EE311B}" type="presParOf" srcId="{0EA74F1A-74D1-4064-B580-2B2466D2F503}" destId="{2238B4D2-A6BD-411D-AF97-07121D46D326}" srcOrd="0" destOrd="0" presId="urn:microsoft.com/office/officeart/2005/8/layout/hList1"/>
    <dgm:cxn modelId="{509FBED3-84BA-43C9-A615-1F906D1A90FA}" type="presParOf" srcId="{2238B4D2-A6BD-411D-AF97-07121D46D326}" destId="{A034C736-C4B1-4E61-9B25-D9810FFFED16}" srcOrd="0" destOrd="0" presId="urn:microsoft.com/office/officeart/2005/8/layout/hList1"/>
    <dgm:cxn modelId="{05B2E325-CD54-409F-A0B8-4A548EC10299}" type="presParOf" srcId="{2238B4D2-A6BD-411D-AF97-07121D46D326}" destId="{59E3DC4F-589A-4DE9-A5A2-57914AB7038B}" srcOrd="1" destOrd="0" presId="urn:microsoft.com/office/officeart/2005/8/layout/hList1"/>
    <dgm:cxn modelId="{0FE9CBFA-8EC1-4DB2-8B1A-F8AA7719086B}" type="presParOf" srcId="{0EA74F1A-74D1-4064-B580-2B2466D2F503}" destId="{0E728D52-C1A9-4036-A4D1-42B398CC2718}" srcOrd="1" destOrd="0" presId="urn:microsoft.com/office/officeart/2005/8/layout/hList1"/>
    <dgm:cxn modelId="{ADE4E980-030F-4D3D-B1B5-8507C1C47902}" type="presParOf" srcId="{0EA74F1A-74D1-4064-B580-2B2466D2F503}" destId="{E6F0C5BC-3973-40D2-9EFD-D07DFF76F53B}" srcOrd="2" destOrd="0" presId="urn:microsoft.com/office/officeart/2005/8/layout/hList1"/>
    <dgm:cxn modelId="{DA53974A-753B-448C-B9EB-E9C7831E7AF8}" type="presParOf" srcId="{E6F0C5BC-3973-40D2-9EFD-D07DFF76F53B}" destId="{45ECED0F-7E8F-4853-AC36-C739457DB396}" srcOrd="0" destOrd="0" presId="urn:microsoft.com/office/officeart/2005/8/layout/hList1"/>
    <dgm:cxn modelId="{55F93DBD-0C86-4600-A091-69E5BF6FB820}" type="presParOf" srcId="{E6F0C5BC-3973-40D2-9EFD-D07DFF76F53B}" destId="{9BFFC765-9208-4D74-92B4-271B5C752C64}" srcOrd="1" destOrd="0" presId="urn:microsoft.com/office/officeart/2005/8/layout/hList1"/>
    <dgm:cxn modelId="{55EB7409-22B4-4868-8E1F-F86C495FF5E1}" type="presParOf" srcId="{0EA74F1A-74D1-4064-B580-2B2466D2F503}" destId="{A5D872E6-C9D4-4583-8926-D80AA419D1C7}" srcOrd="3" destOrd="0" presId="urn:microsoft.com/office/officeart/2005/8/layout/hList1"/>
    <dgm:cxn modelId="{2F9E8C38-7759-4609-923E-4A17A0BA0D9E}" type="presParOf" srcId="{0EA74F1A-74D1-4064-B580-2B2466D2F503}" destId="{DD344DF5-2F09-4FA5-91B6-BD418BD1FF9B}" srcOrd="4" destOrd="0" presId="urn:microsoft.com/office/officeart/2005/8/layout/hList1"/>
    <dgm:cxn modelId="{C181583D-0025-44B2-8294-2C794E317ABA}" type="presParOf" srcId="{DD344DF5-2F09-4FA5-91B6-BD418BD1FF9B}" destId="{A4BD3254-4561-4E4B-932A-B98E5C4FDDD3}" srcOrd="0" destOrd="0" presId="urn:microsoft.com/office/officeart/2005/8/layout/hList1"/>
    <dgm:cxn modelId="{C9FBCA13-5328-47D0-BBE7-2EFDB723475C}" type="presParOf" srcId="{DD344DF5-2F09-4FA5-91B6-BD418BD1FF9B}" destId="{B472D337-1DDB-4BA9-A30A-A70BED3A18D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BFA35E7-211A-40F7-BFE6-1157A1E761AA}" type="doc">
      <dgm:prSet loTypeId="urn:microsoft.com/office/officeart/2005/8/layout/h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pPr rtl="1"/>
          <a:endParaRPr lang="he-IL"/>
        </a:p>
      </dgm:t>
    </dgm:pt>
    <dgm:pt modelId="{54C0EE87-A438-4233-8D2A-2FBA852578A6}">
      <dgm:prSet phldrT="[טקסט]"/>
      <dgm:spPr/>
      <dgm:t>
        <a:bodyPr/>
        <a:lstStyle/>
        <a:p>
          <a:pPr rtl="1"/>
          <a:r>
            <a:rPr lang="he-IL" dirty="0" smtClean="0"/>
            <a:t>קידמה</a:t>
          </a:r>
          <a:endParaRPr lang="he-IL" dirty="0"/>
        </a:p>
      </dgm:t>
    </dgm:pt>
    <dgm:pt modelId="{1498022D-E84E-4C3E-8446-393E49250761}" type="parTrans" cxnId="{4F0997A4-F8AA-4D80-9C34-135BCA8BE2A0}">
      <dgm:prSet/>
      <dgm:spPr/>
      <dgm:t>
        <a:bodyPr/>
        <a:lstStyle/>
        <a:p>
          <a:pPr rtl="1"/>
          <a:endParaRPr lang="he-IL"/>
        </a:p>
      </dgm:t>
    </dgm:pt>
    <dgm:pt modelId="{406A9841-37B0-446E-A130-FA0AFC806B7B}" type="sibTrans" cxnId="{4F0997A4-F8AA-4D80-9C34-135BCA8BE2A0}">
      <dgm:prSet/>
      <dgm:spPr/>
      <dgm:t>
        <a:bodyPr/>
        <a:lstStyle/>
        <a:p>
          <a:pPr rtl="1"/>
          <a:endParaRPr lang="he-IL"/>
        </a:p>
      </dgm:t>
    </dgm:pt>
    <dgm:pt modelId="{9B429DBB-5CE4-4CD7-9FCE-0512B17FAC4D}">
      <dgm:prSet phldrT="[טקסט]"/>
      <dgm:spPr/>
      <dgm:t>
        <a:bodyPr/>
        <a:lstStyle/>
        <a:p>
          <a:pPr rtl="1"/>
          <a:r>
            <a:rPr lang="he-IL" dirty="0" smtClean="0"/>
            <a:t>התפתחות טכנולוגית: חקלאות, רפואה, תעשייה</a:t>
          </a:r>
          <a:endParaRPr lang="he-IL" dirty="0"/>
        </a:p>
      </dgm:t>
    </dgm:pt>
    <dgm:pt modelId="{69D9B959-845B-4AAA-AC52-4019D0385944}" type="parTrans" cxnId="{77CA68D7-1700-4534-A07B-C5F7EE49399D}">
      <dgm:prSet/>
      <dgm:spPr/>
      <dgm:t>
        <a:bodyPr/>
        <a:lstStyle/>
        <a:p>
          <a:pPr rtl="1"/>
          <a:endParaRPr lang="he-IL"/>
        </a:p>
      </dgm:t>
    </dgm:pt>
    <dgm:pt modelId="{103C8082-5028-4171-9F1E-31992AAAB66D}" type="sibTrans" cxnId="{77CA68D7-1700-4534-A07B-C5F7EE49399D}">
      <dgm:prSet/>
      <dgm:spPr/>
      <dgm:t>
        <a:bodyPr/>
        <a:lstStyle/>
        <a:p>
          <a:pPr rtl="1"/>
          <a:endParaRPr lang="he-IL"/>
        </a:p>
      </dgm:t>
    </dgm:pt>
    <dgm:pt modelId="{9A8F5348-641C-4E45-A2C0-1C1B5276B44E}">
      <dgm:prSet phldrT="[טקסט]"/>
      <dgm:spPr/>
      <dgm:t>
        <a:bodyPr/>
        <a:lstStyle/>
        <a:p>
          <a:pPr rtl="1"/>
          <a:r>
            <a:rPr lang="he-IL" dirty="0" smtClean="0"/>
            <a:t>ידע</a:t>
          </a:r>
          <a:endParaRPr lang="he-IL" dirty="0"/>
        </a:p>
      </dgm:t>
    </dgm:pt>
    <dgm:pt modelId="{5631F762-6843-4B1B-99FA-6189574C60B9}" type="parTrans" cxnId="{365851BC-E85A-4773-9499-619D3D52F29C}">
      <dgm:prSet/>
      <dgm:spPr/>
      <dgm:t>
        <a:bodyPr/>
        <a:lstStyle/>
        <a:p>
          <a:pPr rtl="1"/>
          <a:endParaRPr lang="he-IL"/>
        </a:p>
      </dgm:t>
    </dgm:pt>
    <dgm:pt modelId="{5CFEBA02-5DFB-40B3-98FB-DD7662927BB8}" type="sibTrans" cxnId="{365851BC-E85A-4773-9499-619D3D52F29C}">
      <dgm:prSet/>
      <dgm:spPr/>
      <dgm:t>
        <a:bodyPr/>
        <a:lstStyle/>
        <a:p>
          <a:pPr rtl="1"/>
          <a:endParaRPr lang="he-IL"/>
        </a:p>
      </dgm:t>
    </dgm:pt>
    <dgm:pt modelId="{73D7736A-70AB-4504-BFB5-15355150BDFE}">
      <dgm:prSet phldrT="[טקסט]"/>
      <dgm:spPr/>
      <dgm:t>
        <a:bodyPr/>
        <a:lstStyle/>
        <a:p>
          <a:pPr rtl="1"/>
          <a:r>
            <a:rPr lang="he-IL" dirty="0" smtClean="0"/>
            <a:t>גישה לספרים, יותר קוראים</a:t>
          </a:r>
          <a:endParaRPr lang="he-IL" dirty="0"/>
        </a:p>
      </dgm:t>
    </dgm:pt>
    <dgm:pt modelId="{4F805891-410A-40F3-8AC2-9AC2110F9AA8}" type="parTrans" cxnId="{07181241-108D-48E7-AE33-6024624D8C77}">
      <dgm:prSet/>
      <dgm:spPr/>
      <dgm:t>
        <a:bodyPr/>
        <a:lstStyle/>
        <a:p>
          <a:pPr rtl="1"/>
          <a:endParaRPr lang="he-IL"/>
        </a:p>
      </dgm:t>
    </dgm:pt>
    <dgm:pt modelId="{5A8E0D66-1B7A-4842-BA04-65C46526FF0A}" type="sibTrans" cxnId="{07181241-108D-48E7-AE33-6024624D8C77}">
      <dgm:prSet/>
      <dgm:spPr/>
      <dgm:t>
        <a:bodyPr/>
        <a:lstStyle/>
        <a:p>
          <a:pPr rtl="1"/>
          <a:endParaRPr lang="he-IL"/>
        </a:p>
      </dgm:t>
    </dgm:pt>
    <dgm:pt modelId="{3775D5D1-1EB2-4547-83E9-2560ECB3D6AA}">
      <dgm:prSet phldrT="[טקסט]"/>
      <dgm:spPr/>
      <dgm:t>
        <a:bodyPr/>
        <a:lstStyle/>
        <a:p>
          <a:pPr rtl="1"/>
          <a:r>
            <a:rPr lang="he-IL" dirty="0" smtClean="0"/>
            <a:t>ביסוס על השכלה</a:t>
          </a:r>
          <a:endParaRPr lang="he-IL" dirty="0"/>
        </a:p>
      </dgm:t>
    </dgm:pt>
    <dgm:pt modelId="{ECF394D7-9BF4-4802-A57D-3729C478E40E}" type="parTrans" cxnId="{318EA18D-F6F6-47A3-AC84-8E688F915B3F}">
      <dgm:prSet/>
      <dgm:spPr/>
      <dgm:t>
        <a:bodyPr/>
        <a:lstStyle/>
        <a:p>
          <a:pPr rtl="1"/>
          <a:endParaRPr lang="he-IL"/>
        </a:p>
      </dgm:t>
    </dgm:pt>
    <dgm:pt modelId="{23DD4F12-48B1-4065-9959-B069E8DD06F8}" type="sibTrans" cxnId="{318EA18D-F6F6-47A3-AC84-8E688F915B3F}">
      <dgm:prSet/>
      <dgm:spPr/>
      <dgm:t>
        <a:bodyPr/>
        <a:lstStyle/>
        <a:p>
          <a:pPr rtl="1"/>
          <a:endParaRPr lang="he-IL"/>
        </a:p>
      </dgm:t>
    </dgm:pt>
    <dgm:pt modelId="{B035D2F3-7D81-4BF5-9C0D-0FF5BC18DB97}" type="pres">
      <dgm:prSet presAssocID="{FBFA35E7-211A-40F7-BFE6-1157A1E761AA}" presName="Name0" presStyleCnt="0">
        <dgm:presLayoutVars>
          <dgm:dir/>
          <dgm:animLvl val="lvl"/>
          <dgm:resizeHandles val="exact"/>
        </dgm:presLayoutVars>
      </dgm:prSet>
      <dgm:spPr/>
    </dgm:pt>
    <dgm:pt modelId="{A0EB5A2A-9433-4E20-9071-4C7FC97A2682}" type="pres">
      <dgm:prSet presAssocID="{54C0EE87-A438-4233-8D2A-2FBA852578A6}" presName="composite" presStyleCnt="0"/>
      <dgm:spPr/>
    </dgm:pt>
    <dgm:pt modelId="{3AE0EBCE-3E78-4991-80FB-5C2B853DAE57}" type="pres">
      <dgm:prSet presAssocID="{54C0EE87-A438-4233-8D2A-2FBA852578A6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37AE1AC3-609A-42FD-8C8D-17F6F85845E1}" type="pres">
      <dgm:prSet presAssocID="{54C0EE87-A438-4233-8D2A-2FBA852578A6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FC32CE0-BCC8-4175-9DD0-8D6EED090943}" type="pres">
      <dgm:prSet presAssocID="{406A9841-37B0-446E-A130-FA0AFC806B7B}" presName="space" presStyleCnt="0"/>
      <dgm:spPr/>
    </dgm:pt>
    <dgm:pt modelId="{467181BE-00CA-468A-A8CE-3816A38B9E0E}" type="pres">
      <dgm:prSet presAssocID="{9A8F5348-641C-4E45-A2C0-1C1B5276B44E}" presName="composite" presStyleCnt="0"/>
      <dgm:spPr/>
    </dgm:pt>
    <dgm:pt modelId="{DC5DFF86-F796-436C-AB85-DCF1AB09060B}" type="pres">
      <dgm:prSet presAssocID="{9A8F5348-641C-4E45-A2C0-1C1B5276B44E}" presName="parTx" presStyleLbl="alignNode1" presStyleIdx="1" presStyleCnt="2" custLinFactNeighborY="1684">
        <dgm:presLayoutVars>
          <dgm:chMax val="0"/>
          <dgm:chPref val="0"/>
          <dgm:bulletEnabled val="1"/>
        </dgm:presLayoutVars>
      </dgm:prSet>
      <dgm:spPr/>
    </dgm:pt>
    <dgm:pt modelId="{C25C0769-A58F-4A1F-AC5D-6EFB24180228}" type="pres">
      <dgm:prSet presAssocID="{9A8F5348-641C-4E45-A2C0-1C1B5276B44E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3F5B003A-45FC-482D-9B48-682C9CF693A8}" type="presOf" srcId="{9B429DBB-5CE4-4CD7-9FCE-0512B17FAC4D}" destId="{37AE1AC3-609A-42FD-8C8D-17F6F85845E1}" srcOrd="0" destOrd="0" presId="urn:microsoft.com/office/officeart/2005/8/layout/hList1"/>
    <dgm:cxn modelId="{4F0997A4-F8AA-4D80-9C34-135BCA8BE2A0}" srcId="{FBFA35E7-211A-40F7-BFE6-1157A1E761AA}" destId="{54C0EE87-A438-4233-8D2A-2FBA852578A6}" srcOrd="0" destOrd="0" parTransId="{1498022D-E84E-4C3E-8446-393E49250761}" sibTransId="{406A9841-37B0-446E-A130-FA0AFC806B7B}"/>
    <dgm:cxn modelId="{318EA18D-F6F6-47A3-AC84-8E688F915B3F}" srcId="{9A8F5348-641C-4E45-A2C0-1C1B5276B44E}" destId="{3775D5D1-1EB2-4547-83E9-2560ECB3D6AA}" srcOrd="1" destOrd="0" parTransId="{ECF394D7-9BF4-4802-A57D-3729C478E40E}" sibTransId="{23DD4F12-48B1-4065-9959-B069E8DD06F8}"/>
    <dgm:cxn modelId="{7627CF3D-ECEB-427E-8623-064C50CB69F1}" type="presOf" srcId="{3775D5D1-1EB2-4547-83E9-2560ECB3D6AA}" destId="{C25C0769-A58F-4A1F-AC5D-6EFB24180228}" srcOrd="0" destOrd="1" presId="urn:microsoft.com/office/officeart/2005/8/layout/hList1"/>
    <dgm:cxn modelId="{714421B7-798C-4B10-A8EC-F19A00791A07}" type="presOf" srcId="{9A8F5348-641C-4E45-A2C0-1C1B5276B44E}" destId="{DC5DFF86-F796-436C-AB85-DCF1AB09060B}" srcOrd="0" destOrd="0" presId="urn:microsoft.com/office/officeart/2005/8/layout/hList1"/>
    <dgm:cxn modelId="{365851BC-E85A-4773-9499-619D3D52F29C}" srcId="{FBFA35E7-211A-40F7-BFE6-1157A1E761AA}" destId="{9A8F5348-641C-4E45-A2C0-1C1B5276B44E}" srcOrd="1" destOrd="0" parTransId="{5631F762-6843-4B1B-99FA-6189574C60B9}" sibTransId="{5CFEBA02-5DFB-40B3-98FB-DD7662927BB8}"/>
    <dgm:cxn modelId="{02764A94-B121-45FA-BD03-82CFE0E0965D}" type="presOf" srcId="{FBFA35E7-211A-40F7-BFE6-1157A1E761AA}" destId="{B035D2F3-7D81-4BF5-9C0D-0FF5BC18DB97}" srcOrd="0" destOrd="0" presId="urn:microsoft.com/office/officeart/2005/8/layout/hList1"/>
    <dgm:cxn modelId="{77CA68D7-1700-4534-A07B-C5F7EE49399D}" srcId="{54C0EE87-A438-4233-8D2A-2FBA852578A6}" destId="{9B429DBB-5CE4-4CD7-9FCE-0512B17FAC4D}" srcOrd="0" destOrd="0" parTransId="{69D9B959-845B-4AAA-AC52-4019D0385944}" sibTransId="{103C8082-5028-4171-9F1E-31992AAAB66D}"/>
    <dgm:cxn modelId="{81F0B49F-BBDD-4744-BDB2-64439947F7FD}" type="presOf" srcId="{54C0EE87-A438-4233-8D2A-2FBA852578A6}" destId="{3AE0EBCE-3E78-4991-80FB-5C2B853DAE57}" srcOrd="0" destOrd="0" presId="urn:microsoft.com/office/officeart/2005/8/layout/hList1"/>
    <dgm:cxn modelId="{07181241-108D-48E7-AE33-6024624D8C77}" srcId="{9A8F5348-641C-4E45-A2C0-1C1B5276B44E}" destId="{73D7736A-70AB-4504-BFB5-15355150BDFE}" srcOrd="0" destOrd="0" parTransId="{4F805891-410A-40F3-8AC2-9AC2110F9AA8}" sibTransId="{5A8E0D66-1B7A-4842-BA04-65C46526FF0A}"/>
    <dgm:cxn modelId="{97DC3A45-D57A-4090-A2C0-36D457B046CC}" type="presOf" srcId="{73D7736A-70AB-4504-BFB5-15355150BDFE}" destId="{C25C0769-A58F-4A1F-AC5D-6EFB24180228}" srcOrd="0" destOrd="0" presId="urn:microsoft.com/office/officeart/2005/8/layout/hList1"/>
    <dgm:cxn modelId="{A86B88C3-1F4C-411F-88E0-3446877A17C9}" type="presParOf" srcId="{B035D2F3-7D81-4BF5-9C0D-0FF5BC18DB97}" destId="{A0EB5A2A-9433-4E20-9071-4C7FC97A2682}" srcOrd="0" destOrd="0" presId="urn:microsoft.com/office/officeart/2005/8/layout/hList1"/>
    <dgm:cxn modelId="{F4B2A960-870B-46D0-AEE8-89E3959A4428}" type="presParOf" srcId="{A0EB5A2A-9433-4E20-9071-4C7FC97A2682}" destId="{3AE0EBCE-3E78-4991-80FB-5C2B853DAE57}" srcOrd="0" destOrd="0" presId="urn:microsoft.com/office/officeart/2005/8/layout/hList1"/>
    <dgm:cxn modelId="{57891C62-4A4E-42AD-A47B-0528BCD7E46E}" type="presParOf" srcId="{A0EB5A2A-9433-4E20-9071-4C7FC97A2682}" destId="{37AE1AC3-609A-42FD-8C8D-17F6F85845E1}" srcOrd="1" destOrd="0" presId="urn:microsoft.com/office/officeart/2005/8/layout/hList1"/>
    <dgm:cxn modelId="{2055ABD0-F634-492E-BC77-370C94DAA390}" type="presParOf" srcId="{B035D2F3-7D81-4BF5-9C0D-0FF5BC18DB97}" destId="{FFC32CE0-BCC8-4175-9DD0-8D6EED090943}" srcOrd="1" destOrd="0" presId="urn:microsoft.com/office/officeart/2005/8/layout/hList1"/>
    <dgm:cxn modelId="{960859F9-D922-4F56-B79A-7030CF4C87CD}" type="presParOf" srcId="{B035D2F3-7D81-4BF5-9C0D-0FF5BC18DB97}" destId="{467181BE-00CA-468A-A8CE-3816A38B9E0E}" srcOrd="2" destOrd="0" presId="urn:microsoft.com/office/officeart/2005/8/layout/hList1"/>
    <dgm:cxn modelId="{966A9388-08E2-4A76-B64A-9AB151B18544}" type="presParOf" srcId="{467181BE-00CA-468A-A8CE-3816A38B9E0E}" destId="{DC5DFF86-F796-436C-AB85-DCF1AB09060B}" srcOrd="0" destOrd="0" presId="urn:microsoft.com/office/officeart/2005/8/layout/hList1"/>
    <dgm:cxn modelId="{2D246857-F669-49A1-BBCB-4C2FC751EB50}" type="presParOf" srcId="{467181BE-00CA-468A-A8CE-3816A38B9E0E}" destId="{C25C0769-A58F-4A1F-AC5D-6EFB2418022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3E5044-7E33-4F45-9023-A3189854362B}">
      <dsp:nvSpPr>
        <dsp:cNvPr id="0" name=""/>
        <dsp:cNvSpPr/>
      </dsp:nvSpPr>
      <dsp:spPr>
        <a:xfrm>
          <a:off x="0" y="749296"/>
          <a:ext cx="3620476" cy="217228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300" b="1" u="sng" kern="1200" dirty="0" smtClean="0"/>
            <a:t>מי?</a:t>
          </a:r>
          <a:r>
            <a:rPr lang="en-US" sz="2300" kern="1200" dirty="0" smtClean="0"/>
            <a:t/>
          </a:r>
          <a:br>
            <a:rPr lang="en-US" sz="2300" kern="1200" dirty="0" smtClean="0"/>
          </a:br>
          <a:r>
            <a:rPr lang="he-IL" sz="2300" kern="1200" dirty="0" smtClean="0"/>
            <a:t>"הוגי הנאורות", פילוסופים, הוגי דעות, מדענים</a:t>
          </a:r>
          <a:endParaRPr lang="he-IL" sz="2300" kern="1200" dirty="0"/>
        </a:p>
      </dsp:txBody>
      <dsp:txXfrm>
        <a:off x="0" y="749296"/>
        <a:ext cx="3620476" cy="2172286"/>
      </dsp:txXfrm>
    </dsp:sp>
    <dsp:sp modelId="{60AB8587-233E-4DDF-A274-C2AE9B1E89D4}">
      <dsp:nvSpPr>
        <dsp:cNvPr id="0" name=""/>
        <dsp:cNvSpPr/>
      </dsp:nvSpPr>
      <dsp:spPr>
        <a:xfrm>
          <a:off x="3982524" y="749296"/>
          <a:ext cx="3620476" cy="217228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300" u="sng" kern="1200" dirty="0" smtClean="0"/>
            <a:t>מתי?</a:t>
          </a:r>
          <a:r>
            <a:rPr lang="en-US" sz="2300" kern="1200" dirty="0" smtClean="0"/>
            <a:t/>
          </a:r>
          <a:br>
            <a:rPr lang="en-US" sz="2300" kern="1200" dirty="0" smtClean="0"/>
          </a:br>
          <a:r>
            <a:rPr lang="he-IL" sz="2300" kern="1200" dirty="0" smtClean="0"/>
            <a:t>המאה ה-18</a:t>
          </a:r>
          <a:endParaRPr lang="he-IL" sz="2300" kern="1200" dirty="0"/>
        </a:p>
      </dsp:txBody>
      <dsp:txXfrm>
        <a:off x="3982524" y="749296"/>
        <a:ext cx="3620476" cy="2172286"/>
      </dsp:txXfrm>
    </dsp:sp>
    <dsp:sp modelId="{EC0267EB-D853-4FF9-B0B3-467883B92147}">
      <dsp:nvSpPr>
        <dsp:cNvPr id="0" name=""/>
        <dsp:cNvSpPr/>
      </dsp:nvSpPr>
      <dsp:spPr>
        <a:xfrm>
          <a:off x="7965049" y="749296"/>
          <a:ext cx="3620476" cy="217228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300" b="1" u="sng" kern="1200" dirty="0" smtClean="0"/>
            <a:t>מה?</a:t>
          </a:r>
          <a:r>
            <a:rPr lang="en-US" sz="2300" kern="1200" dirty="0" smtClean="0"/>
            <a:t/>
          </a:r>
          <a:br>
            <a:rPr lang="en-US" sz="2300" kern="1200" dirty="0" smtClean="0"/>
          </a:br>
          <a:r>
            <a:rPr lang="he-IL" sz="2300" kern="1200" dirty="0" smtClean="0"/>
            <a:t>תפיסות חדשות-</a:t>
          </a:r>
          <a:r>
            <a:rPr lang="en-US" sz="2300" kern="1200" dirty="0" smtClean="0"/>
            <a:t/>
          </a:r>
          <a:br>
            <a:rPr lang="en-US" sz="2300" kern="1200" dirty="0" smtClean="0"/>
          </a:br>
          <a:r>
            <a:rPr lang="he-IL" sz="2300" kern="1200" dirty="0" smtClean="0"/>
            <a:t>האדם במרכז, זכויותיו ויכולותיו, מוסר, מחשבה מדעית</a:t>
          </a:r>
          <a:endParaRPr lang="he-IL" sz="2300" kern="1200" dirty="0"/>
        </a:p>
      </dsp:txBody>
      <dsp:txXfrm>
        <a:off x="7965049" y="749296"/>
        <a:ext cx="3620476" cy="2172286"/>
      </dsp:txXfrm>
    </dsp:sp>
    <dsp:sp modelId="{51B70F7D-DE7B-469C-AD03-6AEEE24DF737}">
      <dsp:nvSpPr>
        <dsp:cNvPr id="0" name=""/>
        <dsp:cNvSpPr/>
      </dsp:nvSpPr>
      <dsp:spPr>
        <a:xfrm>
          <a:off x="1991262" y="3283630"/>
          <a:ext cx="3620476" cy="217228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300" b="1" u="sng" kern="1200" dirty="0" smtClean="0"/>
            <a:t>מקום?</a:t>
          </a:r>
          <a:r>
            <a:rPr lang="en-US" sz="2300" kern="1200" dirty="0" smtClean="0"/>
            <a:t/>
          </a:r>
          <a:br>
            <a:rPr lang="en-US" sz="2300" kern="1200" dirty="0" smtClean="0"/>
          </a:br>
          <a:r>
            <a:rPr lang="he-IL" sz="2300" kern="1200" dirty="0" smtClean="0"/>
            <a:t>אירופה</a:t>
          </a:r>
          <a:endParaRPr lang="he-IL" sz="2300" kern="1200" dirty="0"/>
        </a:p>
      </dsp:txBody>
      <dsp:txXfrm>
        <a:off x="1991262" y="3283630"/>
        <a:ext cx="3620476" cy="2172286"/>
      </dsp:txXfrm>
    </dsp:sp>
    <dsp:sp modelId="{017565EF-A073-4E21-A045-415B040DDB04}">
      <dsp:nvSpPr>
        <dsp:cNvPr id="0" name=""/>
        <dsp:cNvSpPr/>
      </dsp:nvSpPr>
      <dsp:spPr>
        <a:xfrm>
          <a:off x="5973786" y="3283630"/>
          <a:ext cx="3620476" cy="217228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300" b="1" u="sng" kern="1200" dirty="0" smtClean="0"/>
            <a:t>מדוע?</a:t>
          </a:r>
          <a:r>
            <a:rPr lang="en-US" sz="2300" kern="1200" dirty="0" smtClean="0"/>
            <a:t/>
          </a:r>
          <a:br>
            <a:rPr lang="en-US" sz="2300" kern="1200" dirty="0" smtClean="0"/>
          </a:br>
          <a:r>
            <a:rPr lang="he-IL" sz="2300" kern="1200" dirty="0" smtClean="0"/>
            <a:t> בעקבות מלחמות- סובלנות דתית, בעקבות הפרוטסטנטים- האדם במרכז, התפתחויות מדעיות- חשיבה מדעית</a:t>
          </a:r>
          <a:r>
            <a:rPr lang="en-US" sz="2300" kern="1200" dirty="0" smtClean="0"/>
            <a:t/>
          </a:r>
          <a:br>
            <a:rPr lang="en-US" sz="2300" kern="1200" dirty="0" smtClean="0"/>
          </a:br>
          <a:endParaRPr lang="he-IL" sz="2300" kern="1200" dirty="0"/>
        </a:p>
      </dsp:txBody>
      <dsp:txXfrm>
        <a:off x="5973786" y="3283630"/>
        <a:ext cx="3620476" cy="217228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34C736-C4B1-4E61-9B25-D9810FFFED16}">
      <dsp:nvSpPr>
        <dsp:cNvPr id="0" name=""/>
        <dsp:cNvSpPr/>
      </dsp:nvSpPr>
      <dsp:spPr>
        <a:xfrm>
          <a:off x="3035" y="139760"/>
          <a:ext cx="2959298" cy="7776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lvl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700" kern="1200" dirty="0" smtClean="0"/>
            <a:t>ספקנות וחילון</a:t>
          </a:r>
          <a:endParaRPr lang="he-IL" sz="2700" kern="1200" dirty="0"/>
        </a:p>
      </dsp:txBody>
      <dsp:txXfrm>
        <a:off x="3035" y="139760"/>
        <a:ext cx="2959298" cy="777600"/>
      </dsp:txXfrm>
    </dsp:sp>
    <dsp:sp modelId="{59E3DC4F-589A-4DE9-A5A2-57914AB7038B}">
      <dsp:nvSpPr>
        <dsp:cNvPr id="0" name=""/>
        <dsp:cNvSpPr/>
      </dsp:nvSpPr>
      <dsp:spPr>
        <a:xfrm>
          <a:off x="3035" y="917360"/>
          <a:ext cx="2959298" cy="1968679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r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700" kern="1200" dirty="0" smtClean="0"/>
            <a:t>בירור מה שמנהיגים אומרים</a:t>
          </a:r>
          <a:endParaRPr lang="he-IL" sz="2700" kern="1200" dirty="0"/>
        </a:p>
        <a:p>
          <a:pPr marL="228600" lvl="1" indent="-228600" algn="r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700" kern="1200" dirty="0" smtClean="0"/>
            <a:t>הפרדה בין דת לשלטון</a:t>
          </a:r>
          <a:endParaRPr lang="he-IL" sz="2700" kern="1200" dirty="0"/>
        </a:p>
      </dsp:txBody>
      <dsp:txXfrm>
        <a:off x="3035" y="917360"/>
        <a:ext cx="2959298" cy="1968679"/>
      </dsp:txXfrm>
    </dsp:sp>
    <dsp:sp modelId="{45ECED0F-7E8F-4853-AC36-C739457DB396}">
      <dsp:nvSpPr>
        <dsp:cNvPr id="0" name=""/>
        <dsp:cNvSpPr/>
      </dsp:nvSpPr>
      <dsp:spPr>
        <a:xfrm>
          <a:off x="3376635" y="139760"/>
          <a:ext cx="2959298" cy="777600"/>
        </a:xfrm>
        <a:prstGeom prst="rect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accent2">
              <a:hueOff val="3221807"/>
              <a:satOff val="-9246"/>
              <a:lumOff val="-1480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lvl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700" kern="1200" dirty="0" smtClean="0"/>
            <a:t>רציונליזם</a:t>
          </a:r>
          <a:endParaRPr lang="he-IL" sz="2700" kern="1200" dirty="0"/>
        </a:p>
      </dsp:txBody>
      <dsp:txXfrm>
        <a:off x="3376635" y="139760"/>
        <a:ext cx="2959298" cy="777600"/>
      </dsp:txXfrm>
    </dsp:sp>
    <dsp:sp modelId="{9BFFC765-9208-4D74-92B4-271B5C752C64}">
      <dsp:nvSpPr>
        <dsp:cNvPr id="0" name=""/>
        <dsp:cNvSpPr/>
      </dsp:nvSpPr>
      <dsp:spPr>
        <a:xfrm>
          <a:off x="3376635" y="917360"/>
          <a:ext cx="2959298" cy="1968679"/>
        </a:xfrm>
        <a:prstGeom prst="rect">
          <a:avLst/>
        </a:prstGeom>
        <a:solidFill>
          <a:schemeClr val="accent2">
            <a:tint val="40000"/>
            <a:alpha val="90000"/>
            <a:hueOff val="3367359"/>
            <a:satOff val="-31116"/>
            <a:lumOff val="-3508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3367359"/>
              <a:satOff val="-31116"/>
              <a:lumOff val="-35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r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700" kern="1200" dirty="0" smtClean="0"/>
            <a:t>הגיון</a:t>
          </a:r>
          <a:endParaRPr lang="he-IL" sz="2700" kern="1200" dirty="0"/>
        </a:p>
        <a:p>
          <a:pPr marL="228600" lvl="1" indent="-228600" algn="r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700" kern="1200" dirty="0" smtClean="0"/>
            <a:t>הוכחות</a:t>
          </a:r>
          <a:endParaRPr lang="he-IL" sz="2700" kern="1200" dirty="0"/>
        </a:p>
        <a:p>
          <a:pPr marL="228600" lvl="1" indent="-228600" algn="r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700" kern="1200" dirty="0" smtClean="0"/>
            <a:t>מדע</a:t>
          </a:r>
          <a:endParaRPr lang="he-IL" sz="2700" kern="1200" dirty="0"/>
        </a:p>
        <a:p>
          <a:pPr marL="228600" lvl="1" indent="-228600" algn="r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700" kern="1200" dirty="0" smtClean="0"/>
            <a:t>חקירה</a:t>
          </a:r>
          <a:endParaRPr lang="he-IL" sz="2700" kern="1200" dirty="0"/>
        </a:p>
      </dsp:txBody>
      <dsp:txXfrm>
        <a:off x="3376635" y="917360"/>
        <a:ext cx="2959298" cy="1968679"/>
      </dsp:txXfrm>
    </dsp:sp>
    <dsp:sp modelId="{A4BD3254-4561-4E4B-932A-B98E5C4FDDD3}">
      <dsp:nvSpPr>
        <dsp:cNvPr id="0" name=""/>
        <dsp:cNvSpPr/>
      </dsp:nvSpPr>
      <dsp:spPr>
        <a:xfrm>
          <a:off x="6750235" y="196027"/>
          <a:ext cx="2959298" cy="777600"/>
        </a:xfrm>
        <a:prstGeom prst="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lvl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700" kern="1200" dirty="0" smtClean="0"/>
            <a:t>אינדיבידואליזם</a:t>
          </a:r>
          <a:endParaRPr lang="he-IL" sz="2700" kern="1200" dirty="0"/>
        </a:p>
      </dsp:txBody>
      <dsp:txXfrm>
        <a:off x="6750235" y="196027"/>
        <a:ext cx="2959298" cy="777600"/>
      </dsp:txXfrm>
    </dsp:sp>
    <dsp:sp modelId="{B472D337-1DDB-4BA9-A30A-A70BED3A18D3}">
      <dsp:nvSpPr>
        <dsp:cNvPr id="0" name=""/>
        <dsp:cNvSpPr/>
      </dsp:nvSpPr>
      <dsp:spPr>
        <a:xfrm>
          <a:off x="6750235" y="917360"/>
          <a:ext cx="2959298" cy="1968679"/>
        </a:xfrm>
        <a:prstGeom prst="rect">
          <a:avLst/>
        </a:prstGeom>
        <a:solidFill>
          <a:schemeClr val="accent2">
            <a:tint val="40000"/>
            <a:alpha val="90000"/>
            <a:hueOff val="6734718"/>
            <a:satOff val="-62232"/>
            <a:lumOff val="-7015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6734718"/>
              <a:satOff val="-62232"/>
              <a:lumOff val="-701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r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700" kern="1200" dirty="0" smtClean="0"/>
            <a:t>כל אדם עומד בפני עצמו, לא חלק מקבוצה</a:t>
          </a:r>
          <a:endParaRPr lang="he-IL" sz="2700" kern="1200" dirty="0"/>
        </a:p>
        <a:p>
          <a:pPr marL="228600" lvl="1" indent="-228600" algn="r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700" kern="1200" dirty="0" smtClean="0"/>
            <a:t>אינו תלוי באחרים</a:t>
          </a:r>
          <a:endParaRPr lang="he-IL" sz="2700" kern="1200" dirty="0"/>
        </a:p>
      </dsp:txBody>
      <dsp:txXfrm>
        <a:off x="6750235" y="917360"/>
        <a:ext cx="2959298" cy="196867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E0EBCE-3E78-4991-80FB-5C2B853DAE57}">
      <dsp:nvSpPr>
        <dsp:cNvPr id="0" name=""/>
        <dsp:cNvSpPr/>
      </dsp:nvSpPr>
      <dsp:spPr>
        <a:xfrm>
          <a:off x="29" y="76760"/>
          <a:ext cx="2854413" cy="83520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117856" rIns="206248" bIns="117856" numCol="1" spcCol="1270" anchor="ctr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900" kern="1200" dirty="0" smtClean="0"/>
            <a:t>קידמה</a:t>
          </a:r>
          <a:endParaRPr lang="he-IL" sz="2900" kern="1200" dirty="0"/>
        </a:p>
      </dsp:txBody>
      <dsp:txXfrm>
        <a:off x="29" y="76760"/>
        <a:ext cx="2854413" cy="835200"/>
      </dsp:txXfrm>
    </dsp:sp>
    <dsp:sp modelId="{37AE1AC3-609A-42FD-8C8D-17F6F85845E1}">
      <dsp:nvSpPr>
        <dsp:cNvPr id="0" name=""/>
        <dsp:cNvSpPr/>
      </dsp:nvSpPr>
      <dsp:spPr>
        <a:xfrm>
          <a:off x="29" y="911960"/>
          <a:ext cx="2854413" cy="2011270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686" tIns="154686" rIns="206248" bIns="232029" numCol="1" spcCol="1270" anchor="t" anchorCtr="0">
          <a:noAutofit/>
        </a:bodyPr>
        <a:lstStyle/>
        <a:p>
          <a:pPr marL="285750" lvl="1" indent="-285750" algn="r" defTabSz="12890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900" kern="1200" dirty="0" smtClean="0"/>
            <a:t>התפתחות טכנולוגית: חקלאות, רפואה, תעשייה</a:t>
          </a:r>
          <a:endParaRPr lang="he-IL" sz="2900" kern="1200" dirty="0"/>
        </a:p>
      </dsp:txBody>
      <dsp:txXfrm>
        <a:off x="29" y="911960"/>
        <a:ext cx="2854413" cy="2011270"/>
      </dsp:txXfrm>
    </dsp:sp>
    <dsp:sp modelId="{DC5DFF86-F796-436C-AB85-DCF1AB09060B}">
      <dsp:nvSpPr>
        <dsp:cNvPr id="0" name=""/>
        <dsp:cNvSpPr/>
      </dsp:nvSpPr>
      <dsp:spPr>
        <a:xfrm>
          <a:off x="3254060" y="90825"/>
          <a:ext cx="2854413" cy="835200"/>
        </a:xfrm>
        <a:prstGeom prst="rect">
          <a:avLst/>
        </a:prstGeom>
        <a:solidFill>
          <a:schemeClr val="accent4">
            <a:hueOff val="6599937"/>
            <a:satOff val="-29202"/>
            <a:lumOff val="-4903"/>
            <a:alphaOff val="0"/>
          </a:schemeClr>
        </a:solidFill>
        <a:ln w="19050" cap="flat" cmpd="sng" algn="ctr">
          <a:solidFill>
            <a:schemeClr val="accent4">
              <a:hueOff val="6599937"/>
              <a:satOff val="-29202"/>
              <a:lumOff val="-490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117856" rIns="206248" bIns="117856" numCol="1" spcCol="1270" anchor="ctr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900" kern="1200" dirty="0" smtClean="0"/>
            <a:t>ידע</a:t>
          </a:r>
          <a:endParaRPr lang="he-IL" sz="2900" kern="1200" dirty="0"/>
        </a:p>
      </dsp:txBody>
      <dsp:txXfrm>
        <a:off x="3254060" y="90825"/>
        <a:ext cx="2854413" cy="835200"/>
      </dsp:txXfrm>
    </dsp:sp>
    <dsp:sp modelId="{C25C0769-A58F-4A1F-AC5D-6EFB24180228}">
      <dsp:nvSpPr>
        <dsp:cNvPr id="0" name=""/>
        <dsp:cNvSpPr/>
      </dsp:nvSpPr>
      <dsp:spPr>
        <a:xfrm>
          <a:off x="3254060" y="911960"/>
          <a:ext cx="2854413" cy="2011270"/>
        </a:xfrm>
        <a:prstGeom prst="rect">
          <a:avLst/>
        </a:prstGeom>
        <a:solidFill>
          <a:schemeClr val="accent4">
            <a:tint val="40000"/>
            <a:alpha val="90000"/>
            <a:hueOff val="6159535"/>
            <a:satOff val="-30669"/>
            <a:lumOff val="-291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6159535"/>
              <a:satOff val="-30669"/>
              <a:lumOff val="-291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686" tIns="154686" rIns="206248" bIns="232029" numCol="1" spcCol="1270" anchor="t" anchorCtr="0">
          <a:noAutofit/>
        </a:bodyPr>
        <a:lstStyle/>
        <a:p>
          <a:pPr marL="285750" lvl="1" indent="-285750" algn="r" defTabSz="12890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900" kern="1200" dirty="0" smtClean="0"/>
            <a:t>גישה לספרים, יותר קוראים</a:t>
          </a:r>
          <a:endParaRPr lang="he-IL" sz="2900" kern="1200" dirty="0"/>
        </a:p>
        <a:p>
          <a:pPr marL="285750" lvl="1" indent="-285750" algn="r" defTabSz="12890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900" kern="1200" dirty="0" smtClean="0"/>
            <a:t>ביסוס על השכלה</a:t>
          </a:r>
          <a:endParaRPr lang="he-IL" sz="2900" kern="1200" dirty="0"/>
        </a:p>
      </dsp:txBody>
      <dsp:txXfrm>
        <a:off x="3254060" y="911960"/>
        <a:ext cx="2854413" cy="20112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F7956B2D-1346-0437-8DD3-74F2E67EED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7A00DA02-EF0F-3A91-DF13-3696D065C8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7DEA0E6-F801-62B7-0266-61377007D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F277-1881-40AE-A98E-3C297D60EC30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408F770B-0175-84C2-E1F4-584EB57CF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C507144C-194C-5A9B-3158-80E6DD4002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5B392-B078-4FF6-A391-FB60C4915F7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01586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ACD3B39-091F-16A9-A46F-2EDF63208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8B860C72-3AEA-53F2-5720-4069834CC1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FD7E31EA-C0A8-B357-20F1-541776D479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F277-1881-40AE-A98E-3C297D60EC30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C536D755-7D7E-EFC4-1CB3-4295791F1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C3C5CBE3-53CC-826D-F905-8D0A279BA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5B392-B078-4FF6-A391-FB60C4915F7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75777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A77E0AA2-6ED3-33A8-D3A6-4B5F086CB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E2447FB5-87F7-5924-5EE2-5A9D5AD748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9299C453-F763-B9AB-17C5-DC56BE708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F277-1881-40AE-A98E-3C297D60EC30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A43353AA-3B78-AB30-7C71-1BAC2DE70E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387846DA-D8B6-571A-BC2B-E7F87DE5A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5B392-B078-4FF6-A391-FB60C4915F7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42595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89F9805C-E704-AFD5-C7B4-FE76A485A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F9520AA9-B0B9-976D-659D-5D331AD327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76F6909A-E13F-A8A4-4D6E-EEC83F130D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A0C14A76-B9EE-8CF1-04BA-2EB8CF568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F277-1881-40AE-A98E-3C297D60EC30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1F17BA08-BC54-A4B4-8223-BBE2722564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24F987BB-4798-08F9-02AB-D1FC76CE7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5B392-B078-4FF6-A391-FB60C4915F7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76750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1B4A3BEA-9E76-49A2-38D8-360748D796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5772414F-3824-A0E2-D69B-2741FACFB3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36733E59-565A-4A87-F292-24BF08EE76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714304B7-90B1-8990-2872-2498F9226F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AB3E5E61-155F-5864-E58A-79A4F50FE2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7097DA51-D4CB-61B1-D970-A8FB8AE055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F277-1881-40AE-A98E-3C297D60EC30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535C91D6-7F14-420A-E929-AE4B6F1D5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BA4D2907-44AD-E3F7-7608-5CB87331E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5B392-B078-4FF6-A391-FB60C4915F7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84368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8377FC45-7618-42D8-2081-9230732D4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7355C554-4E96-81E2-BB98-AB8F70F84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F277-1881-40AE-A98E-3C297D60EC30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6EED809C-23F3-2FF2-A1B6-A58F07A8C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21E61272-54BF-023B-3D96-1FB2398CF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5B392-B078-4FF6-A391-FB60C4915F7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29840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BBF3351D-571A-795A-C071-50BABF7E5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F277-1881-40AE-A98E-3C297D60EC30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CE2C1197-87BD-8C70-0F41-E09F5134A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EA997772-58DC-3CA7-CB87-059E0C889C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5B392-B078-4FF6-A391-FB60C4915F7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762646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1AEC37DD-AC0F-BFD0-08AC-C3D214E1F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0DCD0B8F-A066-594E-E988-F4E1EB4A27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3D6F6EBA-4CCD-FCF1-AE7B-33B794767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DB4F43E8-CA67-9BB2-E718-43992EF3F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F277-1881-40AE-A98E-3C297D60EC30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A5EDFF2D-5067-2166-9868-22B9CF39FA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4E4659DB-3DB1-0406-1BC0-E94826918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5B392-B078-4FF6-A391-FB60C4915F7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62846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45A3B130-0EA9-D18A-1EA9-1E1046365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DFA37F87-B9C4-F737-70C3-DE1B490E97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5BBD8B87-2949-94AB-98C5-62469E0063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47A883F7-0274-1A74-8DCD-336C668BE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F277-1881-40AE-A98E-3C297D60EC30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A84959C4-E3D4-6E3F-3C04-DA490CBB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A642511E-64D1-EA9E-E827-BEDEBBE0B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5B392-B078-4FF6-A391-FB60C4915F7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79470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493FD669-05F4-6F18-0ABB-CD61176A6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03F61C5D-93D8-5DDB-3200-4AA4FFE08E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8A64B266-D172-8ED9-8337-DEC8F83ABD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F277-1881-40AE-A98E-3C297D60EC30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55F3EC90-19CF-B62A-4914-9546BD2273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523212B0-3796-731D-D64E-9502EF217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5B392-B078-4FF6-A391-FB60C4915F7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25103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AB0BB841-A503-AA84-E143-E06EE6F6D7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C87DA1DB-2252-259D-3978-C502A03A0F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653623B8-9484-5810-EAD7-50063E70D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1F277-1881-40AE-A98E-3C297D60EC30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B3FE2753-D9D4-8671-575B-80336B808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40936BE7-9F7E-0CAD-6801-0AB6BB9EE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5B392-B078-4FF6-A391-FB60C4915F7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57190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732023AE-6D35-54DB-C4A6-77A9D79FE0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5E92C005-D50C-9B0C-456E-9079177C7B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91840AA1-72FF-BAAC-4AD2-20A382342A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781F277-1881-40AE-A98E-3C297D60EC30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00B572AA-E70D-4B4D-0811-530AE81149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CF2BAFE3-94FB-56AE-FDF0-3897E1AF18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A25B392-B078-4FF6-A391-FB60C4915F7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23011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74743EC2-5511-E544-4E03-3C0C2F678D1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dirty="0" smtClean="0"/>
              <a:t>הנאורות</a:t>
            </a:r>
            <a:endParaRPr lang="he-IL" dirty="0"/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1B3D5403-9253-D8FD-C12E-3AF32D6DF76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67000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BA9757E-9E3B-76CC-D2C7-6E034591A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הנאורות</a:t>
            </a:r>
          </a:p>
        </p:txBody>
      </p:sp>
      <p:graphicFrame>
        <p:nvGraphicFramePr>
          <p:cNvPr id="4" name="דיאגרמה 3"/>
          <p:cNvGraphicFramePr/>
          <p:nvPr>
            <p:extLst>
              <p:ext uri="{D42A27DB-BD31-4B8C-83A1-F6EECF244321}">
                <p14:modId xmlns:p14="http://schemas.microsoft.com/office/powerpoint/2010/main" val="3078612835"/>
              </p:ext>
            </p:extLst>
          </p:nvPr>
        </p:nvGraphicFramePr>
        <p:xfrm>
          <a:off x="303237" y="1027906"/>
          <a:ext cx="11585526" cy="62052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33923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002F24A1-6EFC-56F5-A24A-E41B59A18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164097" cy="608269"/>
          </a:xfrm>
        </p:spPr>
        <p:txBody>
          <a:bodyPr>
            <a:normAutofit fontScale="90000"/>
          </a:bodyPr>
          <a:lstStyle/>
          <a:p>
            <a:r>
              <a:rPr lang="he-IL" sz="4000" dirty="0"/>
              <a:t>עקרונות הנאורות- אידיאלים, רעיונות בראש </a:t>
            </a:r>
          </a:p>
        </p:txBody>
      </p:sp>
      <p:graphicFrame>
        <p:nvGraphicFramePr>
          <p:cNvPr id="4" name="מציין מיקום תוכן 3">
            <a:extLst>
              <a:ext uri="{FF2B5EF4-FFF2-40B4-BE49-F238E27FC236}">
                <a16:creationId xmlns:a16="http://schemas.microsoft.com/office/drawing/2014/main" id="{BB705988-503D-483C-3596-4A25DEC488B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0304935"/>
              </p:ext>
            </p:extLst>
          </p:nvPr>
        </p:nvGraphicFramePr>
        <p:xfrm>
          <a:off x="137650" y="1135626"/>
          <a:ext cx="11705304" cy="589935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5852652">
                  <a:extLst>
                    <a:ext uri="{9D8B030D-6E8A-4147-A177-3AD203B41FA5}">
                      <a16:colId xmlns:a16="http://schemas.microsoft.com/office/drawing/2014/main" val="646160513"/>
                    </a:ext>
                  </a:extLst>
                </a:gridCol>
                <a:gridCol w="5852652">
                  <a:extLst>
                    <a:ext uri="{9D8B030D-6E8A-4147-A177-3AD203B41FA5}">
                      <a16:colId xmlns:a16="http://schemas.microsoft.com/office/drawing/2014/main" val="1385639975"/>
                    </a:ext>
                  </a:extLst>
                </a:gridCol>
              </a:tblGrid>
              <a:tr h="1268361">
                <a:tc>
                  <a:txBody>
                    <a:bodyPr/>
                    <a:lstStyle/>
                    <a:p>
                      <a:pPr rtl="1"/>
                      <a:r>
                        <a:rPr lang="he-IL" dirty="0"/>
                        <a:t>העולם הישן "החשוך"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/>
                        <a:t>המאה ה-18- נאורות (מלשון "אור")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4900891"/>
                  </a:ext>
                </a:extLst>
              </a:tr>
              <a:tr h="1430594">
                <a:tc>
                  <a:txBody>
                    <a:bodyPr/>
                    <a:lstStyle/>
                    <a:p>
                      <a:pPr rtl="1"/>
                      <a:r>
                        <a:rPr lang="he-IL" dirty="0"/>
                        <a:t>חלוקה למעמדות:                                                אצולה</a:t>
                      </a:r>
                      <a:r>
                        <a:rPr lang="en-US" dirty="0"/>
                        <a:t/>
                      </a:r>
                      <a:br>
                        <a:rPr lang="en-US" dirty="0"/>
                      </a:br>
                      <a:r>
                        <a:rPr lang="en-US" dirty="0"/>
                        <a:t/>
                      </a:r>
                      <a:br>
                        <a:rPr lang="en-US" dirty="0"/>
                      </a:br>
                      <a:r>
                        <a:rPr lang="he-IL" dirty="0"/>
                        <a:t>  לאצולה והכמורה זכויות ולא חובות                        הכנסייה</a:t>
                      </a:r>
                      <a:r>
                        <a:rPr lang="en-US" dirty="0"/>
                        <a:t/>
                      </a:r>
                      <a:br>
                        <a:rPr lang="en-US" dirty="0"/>
                      </a:br>
                      <a:r>
                        <a:rPr lang="en-US" dirty="0"/>
                        <a:t/>
                      </a:r>
                      <a:br>
                        <a:rPr lang="en-US" dirty="0"/>
                      </a:br>
                      <a:r>
                        <a:rPr lang="he-IL" dirty="0"/>
                        <a:t>   אין זכויות, רק חובות                                          פשוטי העם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u="sng" dirty="0"/>
                        <a:t>שוויון</a:t>
                      </a:r>
                      <a:r>
                        <a:rPr lang="he-IL" dirty="0"/>
                        <a:t>- לכל אחד מגיע זכויות הזדמנויות שווים, ללא קשר למוצאו או לתפקיד </a:t>
                      </a:r>
                    </a:p>
                    <a:p>
                      <a:pPr rtl="1"/>
                      <a:r>
                        <a:rPr lang="he-IL" u="sng" dirty="0"/>
                        <a:t>זכויות טבעיות-</a:t>
                      </a:r>
                      <a:r>
                        <a:rPr lang="he-IL" u="none" dirty="0"/>
                        <a:t> כל בני האדם נולדים עם זכויות בסיסיות שמגיעות להם מעצם לידתם- חיים, קניין (רכוש שלהם), חופש מחשבתי- מצפון, ביטוי </a:t>
                      </a:r>
                      <a:r>
                        <a:rPr lang="he-IL" u="none" dirty="0" err="1"/>
                        <a:t>וכו</a:t>
                      </a:r>
                      <a:endParaRPr lang="he-IL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5894040"/>
                  </a:ext>
                </a:extLst>
              </a:tr>
              <a:tr h="1430594">
                <a:tc>
                  <a:txBody>
                    <a:bodyPr/>
                    <a:lstStyle/>
                    <a:p>
                      <a:pPr rtl="1"/>
                      <a:r>
                        <a:rPr lang="he-IL" dirty="0"/>
                        <a:t>הכנסייה שולטת ביד רמה- ומכתיבה לאנשים מה לעשות ומה לחשוב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u="sng" dirty="0"/>
                        <a:t>האדם אחראי לגורלו- </a:t>
                      </a:r>
                      <a:r>
                        <a:rPr lang="he-IL" u="none" dirty="0"/>
                        <a:t>האדם ניחן בתבונה ויכול לחקור ולשפר את חייו </a:t>
                      </a:r>
                      <a:r>
                        <a:rPr lang="en-US" u="none" dirty="0"/>
                        <a:t/>
                      </a:r>
                      <a:br>
                        <a:rPr lang="en-US" u="none" dirty="0"/>
                      </a:br>
                      <a:r>
                        <a:rPr lang="he-IL" u="sng" dirty="0"/>
                        <a:t>כבוד האדם- </a:t>
                      </a:r>
                      <a:r>
                        <a:rPr lang="he-IL" u="none" dirty="0"/>
                        <a:t>לכל אדם ערך בפני עצמו, ולכן מגיע לו כבוד עצמאות וחירות (מכלא), הוא לא חפץ, ולא צריך להכפיף את עצמו</a:t>
                      </a:r>
                      <a:endParaRPr lang="he-IL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2877680"/>
                  </a:ext>
                </a:extLst>
              </a:tr>
              <a:tr h="1430594">
                <a:tc>
                  <a:txBody>
                    <a:bodyPr/>
                    <a:lstStyle/>
                    <a:p>
                      <a:pPr rtl="1"/>
                      <a:r>
                        <a:rPr lang="he-IL" dirty="0"/>
                        <a:t>המלך – כולם משרתים את המלך ודואגים לו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u="sng" dirty="0"/>
                        <a:t>המדינה למען האזרח- </a:t>
                      </a:r>
                      <a:r>
                        <a:rPr lang="he-IL" u="none" dirty="0"/>
                        <a:t>תפקיד המדינה היא לטובת האזרח, כי למה שאדם יציית לפקודות שפוגעות בו</a:t>
                      </a:r>
                      <a:r>
                        <a:rPr lang="en-US" u="none" dirty="0"/>
                        <a:t/>
                      </a:r>
                      <a:br>
                        <a:rPr lang="en-US" u="none" dirty="0"/>
                      </a:br>
                      <a:r>
                        <a:rPr lang="he-IL" u="none" dirty="0"/>
                        <a:t>"האמנה החברתית"- נוותר על כמה זכויות בשביל שיהיה גוף שיגן על רוב הזכויות שלנו</a:t>
                      </a:r>
                      <a:r>
                        <a:rPr lang="en-US" u="none" dirty="0"/>
                        <a:t/>
                      </a:r>
                      <a:br>
                        <a:rPr lang="en-US" u="none" dirty="0"/>
                      </a:br>
                      <a:r>
                        <a:rPr lang="he-IL" u="none" dirty="0"/>
                        <a:t>השלטון נועד לשמור על זכויות האזרחים, אם יפגע בהם- מותר להפיל אותו </a:t>
                      </a:r>
                      <a:endParaRPr lang="he-IL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1349857"/>
                  </a:ext>
                </a:extLst>
              </a:tr>
            </a:tbl>
          </a:graphicData>
        </a:graphic>
      </p:graphicFrame>
      <p:sp>
        <p:nvSpPr>
          <p:cNvPr id="5" name="משולש שווה-שוקיים 4">
            <a:extLst>
              <a:ext uri="{FF2B5EF4-FFF2-40B4-BE49-F238E27FC236}">
                <a16:creationId xmlns:a16="http://schemas.microsoft.com/office/drawing/2014/main" id="{2DA5AD1F-46C1-BEE6-0ACC-AD70494765C4}"/>
              </a:ext>
            </a:extLst>
          </p:cNvPr>
          <p:cNvSpPr/>
          <p:nvPr/>
        </p:nvSpPr>
        <p:spPr>
          <a:xfrm>
            <a:off x="7093971" y="2420628"/>
            <a:ext cx="1991032" cy="1325563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משולש שווה-שוקיים 5">
            <a:extLst>
              <a:ext uri="{FF2B5EF4-FFF2-40B4-BE49-F238E27FC236}">
                <a16:creationId xmlns:a16="http://schemas.microsoft.com/office/drawing/2014/main" id="{ABF84C07-2B0B-0F4D-1F7B-7C54CB1FA1DC}"/>
              </a:ext>
            </a:extLst>
          </p:cNvPr>
          <p:cNvSpPr/>
          <p:nvPr/>
        </p:nvSpPr>
        <p:spPr>
          <a:xfrm>
            <a:off x="7364974" y="2420628"/>
            <a:ext cx="1500649" cy="941901"/>
          </a:xfrm>
          <a:prstGeom prst="triangle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שולש שווה-שוקיים 6">
            <a:extLst>
              <a:ext uri="{FF2B5EF4-FFF2-40B4-BE49-F238E27FC236}">
                <a16:creationId xmlns:a16="http://schemas.microsoft.com/office/drawing/2014/main" id="{1F95295C-92D1-BD2E-E5FD-F8A52ED4D48F}"/>
              </a:ext>
            </a:extLst>
          </p:cNvPr>
          <p:cNvSpPr/>
          <p:nvPr/>
        </p:nvSpPr>
        <p:spPr>
          <a:xfrm>
            <a:off x="7582511" y="2444744"/>
            <a:ext cx="1013952" cy="602689"/>
          </a:xfrm>
          <a:prstGeom prst="triangl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72360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he-IL" dirty="0" smtClean="0"/>
              <a:t>מאפייני הנאורות- איך תקופת הנאורות נראתה במציאות</a:t>
            </a:r>
            <a:endParaRPr lang="he-IL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045927"/>
              </p:ext>
            </p:extLst>
          </p:nvPr>
        </p:nvGraphicFramePr>
        <p:xfrm>
          <a:off x="1239715" y="942535"/>
          <a:ext cx="9712569" cy="302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דיאגרמה 4"/>
          <p:cNvGraphicFramePr/>
          <p:nvPr>
            <p:extLst>
              <p:ext uri="{D42A27DB-BD31-4B8C-83A1-F6EECF244321}">
                <p14:modId xmlns:p14="http://schemas.microsoft.com/office/powerpoint/2010/main" val="38351332"/>
              </p:ext>
            </p:extLst>
          </p:nvPr>
        </p:nvGraphicFramePr>
        <p:xfrm>
          <a:off x="3334043" y="3858008"/>
          <a:ext cx="6108504" cy="29999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046429699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846</TotalTime>
  <Words>172</Words>
  <Application>Microsoft Office PowerPoint</Application>
  <PresentationFormat>מסך רחב</PresentationFormat>
  <Paragraphs>34</Paragraphs>
  <Slides>4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4</vt:i4>
      </vt:variant>
    </vt:vector>
  </HeadingPairs>
  <TitlesOfParts>
    <vt:vector size="9" baseType="lpstr">
      <vt:lpstr>Aptos</vt:lpstr>
      <vt:lpstr>Aptos Display</vt:lpstr>
      <vt:lpstr>Arial</vt:lpstr>
      <vt:lpstr>Times New Roman</vt:lpstr>
      <vt:lpstr>ערכת נושא Office</vt:lpstr>
      <vt:lpstr>הנאורות</vt:lpstr>
      <vt:lpstr>הנאורות</vt:lpstr>
      <vt:lpstr>עקרונות הנאורות- אידיאלים, רעיונות בראש </vt:lpstr>
      <vt:lpstr>מאפייני הנאורות- איך תקופת הנאורות נראתה במציאות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חזרה על החומר</dc:title>
  <dc:creator>הדס מרקוביץ</dc:creator>
  <cp:lastModifiedBy>Hadas Markowitz</cp:lastModifiedBy>
  <cp:revision>9</cp:revision>
  <dcterms:created xsi:type="dcterms:W3CDTF">2024-11-05T15:37:54Z</dcterms:created>
  <dcterms:modified xsi:type="dcterms:W3CDTF">2025-04-05T21:45:08Z</dcterms:modified>
</cp:coreProperties>
</file>