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sldSz cx="12192000" cy="6858000"/>
  <p:notesSz cx="6858000" cy="9144000"/>
  <p:defaultText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85000" autoAdjust="0"/>
    <p:restoredTop sz="94660"/>
  </p:normalViewPr>
  <p:slideViewPr>
    <p:cSldViewPr snapToGrid="0">
      <p:cViewPr varScale="1">
        <p:scale>
          <a:sx n="72" d="100"/>
          <a:sy n="72" d="100"/>
        </p:scale>
        <p:origin x="660"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D1B657D-94A5-4259-86D5-21B373BD9B4A}" type="doc">
      <dgm:prSet loTypeId="urn:microsoft.com/office/officeart/2005/8/layout/default" loCatId="list" qsTypeId="urn:microsoft.com/office/officeart/2005/8/quickstyle/simple1" qsCatId="simple" csTypeId="urn:microsoft.com/office/officeart/2005/8/colors/colorful1" csCatId="colorful" phldr="1"/>
      <dgm:spPr/>
      <dgm:t>
        <a:bodyPr/>
        <a:lstStyle/>
        <a:p>
          <a:pPr rtl="1"/>
          <a:endParaRPr lang="he-IL"/>
        </a:p>
      </dgm:t>
    </dgm:pt>
    <dgm:pt modelId="{6E0FD22A-F4A0-4D79-9F76-324F3A6C972E}">
      <dgm:prSet phldrT="[טקסט]"/>
      <dgm:spPr/>
      <dgm:t>
        <a:bodyPr/>
        <a:lstStyle/>
        <a:p>
          <a:pPr rtl="1"/>
          <a:r>
            <a:rPr lang="he-IL" b="1" u="sng" dirty="0" smtClean="0"/>
            <a:t>מי?</a:t>
          </a:r>
          <a:r>
            <a:rPr lang="en-US" dirty="0" smtClean="0"/>
            <a:t/>
          </a:r>
          <a:br>
            <a:rPr lang="en-US" dirty="0" smtClean="0"/>
          </a:br>
          <a:r>
            <a:rPr lang="he-IL" dirty="0" smtClean="0"/>
            <a:t>2 מעמדות חדשים: הבורגנות והפרולטריון </a:t>
          </a:r>
          <a:endParaRPr lang="he-IL" dirty="0"/>
        </a:p>
      </dgm:t>
    </dgm:pt>
    <dgm:pt modelId="{B38BB38A-D74D-4CC0-889C-ECAD76B1AC17}" type="parTrans" cxnId="{F08FC629-6A95-457A-B2A7-D7FE51F2F68E}">
      <dgm:prSet/>
      <dgm:spPr/>
      <dgm:t>
        <a:bodyPr/>
        <a:lstStyle/>
        <a:p>
          <a:pPr rtl="1"/>
          <a:endParaRPr lang="he-IL"/>
        </a:p>
      </dgm:t>
    </dgm:pt>
    <dgm:pt modelId="{2EB696FC-CEE6-442A-BEE1-2A8B0101E63F}" type="sibTrans" cxnId="{F08FC629-6A95-457A-B2A7-D7FE51F2F68E}">
      <dgm:prSet/>
      <dgm:spPr/>
      <dgm:t>
        <a:bodyPr/>
        <a:lstStyle/>
        <a:p>
          <a:pPr rtl="1"/>
          <a:endParaRPr lang="he-IL"/>
        </a:p>
      </dgm:t>
    </dgm:pt>
    <dgm:pt modelId="{EEFB54D2-B998-4397-9940-8BF16D67C674}">
      <dgm:prSet phldrT="[טקסט]"/>
      <dgm:spPr/>
      <dgm:t>
        <a:bodyPr/>
        <a:lstStyle/>
        <a:p>
          <a:pPr rtl="1"/>
          <a:r>
            <a:rPr lang="he-IL" b="1" u="sng" dirty="0" smtClean="0"/>
            <a:t>מתי?</a:t>
          </a:r>
          <a:r>
            <a:rPr lang="en-US" b="1" u="sng" dirty="0" smtClean="0"/>
            <a:t/>
          </a:r>
          <a:br>
            <a:rPr lang="en-US" b="1" u="sng" dirty="0" smtClean="0"/>
          </a:br>
          <a:r>
            <a:rPr lang="he-IL" b="0" i="0" u="none" dirty="0" smtClean="0"/>
            <a:t>סוף המאה ה-18, המאה ה-19</a:t>
          </a:r>
          <a:endParaRPr lang="he-IL" b="0" i="0" u="none" dirty="0"/>
        </a:p>
      </dgm:t>
    </dgm:pt>
    <dgm:pt modelId="{6D6F6729-81F6-446E-ACC0-9246586D5662}" type="parTrans" cxnId="{4AB93D6C-F9EA-4C96-8E91-7F687834A718}">
      <dgm:prSet/>
      <dgm:spPr/>
      <dgm:t>
        <a:bodyPr/>
        <a:lstStyle/>
        <a:p>
          <a:pPr rtl="1"/>
          <a:endParaRPr lang="he-IL"/>
        </a:p>
      </dgm:t>
    </dgm:pt>
    <dgm:pt modelId="{177D4F33-7F44-418A-ABE7-5A9A26D1ABAE}" type="sibTrans" cxnId="{4AB93D6C-F9EA-4C96-8E91-7F687834A718}">
      <dgm:prSet/>
      <dgm:spPr/>
      <dgm:t>
        <a:bodyPr/>
        <a:lstStyle/>
        <a:p>
          <a:pPr rtl="1"/>
          <a:endParaRPr lang="he-IL"/>
        </a:p>
      </dgm:t>
    </dgm:pt>
    <dgm:pt modelId="{81A90B47-80D7-4D39-849F-8C8451F7E8B4}">
      <dgm:prSet phldrT="[טקסט]"/>
      <dgm:spPr/>
      <dgm:t>
        <a:bodyPr/>
        <a:lstStyle/>
        <a:p>
          <a:pPr rtl="1"/>
          <a:endParaRPr lang="he-IL" b="1" u="sng" dirty="0" smtClean="0"/>
        </a:p>
        <a:p>
          <a:pPr rtl="1"/>
          <a:r>
            <a:rPr lang="he-IL" b="1" u="sng" dirty="0" smtClean="0"/>
            <a:t>מה?</a:t>
          </a:r>
          <a:r>
            <a:rPr lang="en-US" b="1" u="sng" dirty="0" smtClean="0"/>
            <a:t/>
          </a:r>
          <a:br>
            <a:rPr lang="en-US" b="1" u="sng" dirty="0" smtClean="0"/>
          </a:br>
          <a:r>
            <a:rPr lang="he-IL" b="0" u="none" dirty="0" smtClean="0"/>
            <a:t>חקלאות ועבודת כפיים מתחלפות במפעלים ותעשייה</a:t>
          </a:r>
        </a:p>
        <a:p>
          <a:pPr rtl="1"/>
          <a:endParaRPr lang="he-IL" b="1" u="sng" dirty="0"/>
        </a:p>
      </dgm:t>
    </dgm:pt>
    <dgm:pt modelId="{564E4C19-8D3E-46BE-A078-6BC7AC75D20F}" type="parTrans" cxnId="{64152872-2C06-46C2-A832-664D38C831E6}">
      <dgm:prSet/>
      <dgm:spPr/>
      <dgm:t>
        <a:bodyPr/>
        <a:lstStyle/>
        <a:p>
          <a:pPr rtl="1"/>
          <a:endParaRPr lang="he-IL"/>
        </a:p>
      </dgm:t>
    </dgm:pt>
    <dgm:pt modelId="{C0C94702-BBC4-449E-8755-FB0DFAAF716F}" type="sibTrans" cxnId="{64152872-2C06-46C2-A832-664D38C831E6}">
      <dgm:prSet/>
      <dgm:spPr/>
      <dgm:t>
        <a:bodyPr/>
        <a:lstStyle/>
        <a:p>
          <a:pPr rtl="1"/>
          <a:endParaRPr lang="he-IL"/>
        </a:p>
      </dgm:t>
    </dgm:pt>
    <dgm:pt modelId="{9CCE2BF7-6194-460E-B256-4AF34405C73D}">
      <dgm:prSet phldrT="[טקסט]"/>
      <dgm:spPr/>
      <dgm:t>
        <a:bodyPr/>
        <a:lstStyle/>
        <a:p>
          <a:pPr rtl="1"/>
          <a:r>
            <a:rPr lang="he-IL" b="1" u="sng" dirty="0" smtClean="0"/>
            <a:t>מקום?</a:t>
          </a:r>
          <a:r>
            <a:rPr lang="en-US" dirty="0" smtClean="0"/>
            <a:t/>
          </a:r>
          <a:br>
            <a:rPr lang="en-US" dirty="0" smtClean="0"/>
          </a:br>
          <a:r>
            <a:rPr lang="he-IL" dirty="0" smtClean="0"/>
            <a:t>אירופה</a:t>
          </a:r>
          <a:endParaRPr lang="he-IL" dirty="0"/>
        </a:p>
      </dgm:t>
    </dgm:pt>
    <dgm:pt modelId="{9E8F8EB5-F898-40E7-996E-32D53F1D00CD}" type="parTrans" cxnId="{B5906DDC-D807-49C7-86B8-ED7680E10C43}">
      <dgm:prSet/>
      <dgm:spPr/>
      <dgm:t>
        <a:bodyPr/>
        <a:lstStyle/>
        <a:p>
          <a:pPr rtl="1"/>
          <a:endParaRPr lang="he-IL"/>
        </a:p>
      </dgm:t>
    </dgm:pt>
    <dgm:pt modelId="{F401BED1-342E-420B-8592-7AEFCF28A241}" type="sibTrans" cxnId="{B5906DDC-D807-49C7-86B8-ED7680E10C43}">
      <dgm:prSet/>
      <dgm:spPr/>
      <dgm:t>
        <a:bodyPr/>
        <a:lstStyle/>
        <a:p>
          <a:pPr rtl="1"/>
          <a:endParaRPr lang="he-IL"/>
        </a:p>
      </dgm:t>
    </dgm:pt>
    <dgm:pt modelId="{39E1EB4D-FCDD-4721-ADA9-FFEBC17D3541}">
      <dgm:prSet phldrT="[טקסט]"/>
      <dgm:spPr/>
      <dgm:t>
        <a:bodyPr/>
        <a:lstStyle/>
        <a:p>
          <a:pPr rtl="1"/>
          <a:r>
            <a:rPr lang="he-IL" b="1" u="sng" dirty="0" smtClean="0"/>
            <a:t>מדוע?</a:t>
          </a:r>
          <a:r>
            <a:rPr lang="en-US" dirty="0" smtClean="0"/>
            <a:t/>
          </a:r>
          <a:br>
            <a:rPr lang="en-US" dirty="0" smtClean="0"/>
          </a:br>
          <a:r>
            <a:rPr lang="he-IL" dirty="0" smtClean="0"/>
            <a:t>ההתפתחות הטכנולוגית בעקבות הנאורות הובילה למכונות שהחליפו אנשים</a:t>
          </a:r>
          <a:endParaRPr lang="he-IL" dirty="0"/>
        </a:p>
      </dgm:t>
    </dgm:pt>
    <dgm:pt modelId="{0893B9CC-9C45-44BF-9E69-7F3640FD8CFD}" type="parTrans" cxnId="{1E54B811-0694-474A-8A30-8327E890C52D}">
      <dgm:prSet/>
      <dgm:spPr/>
      <dgm:t>
        <a:bodyPr/>
        <a:lstStyle/>
        <a:p>
          <a:pPr rtl="1"/>
          <a:endParaRPr lang="he-IL"/>
        </a:p>
      </dgm:t>
    </dgm:pt>
    <dgm:pt modelId="{1EE95E33-B1E4-4311-9974-DACBDEE7AA33}" type="sibTrans" cxnId="{1E54B811-0694-474A-8A30-8327E890C52D}">
      <dgm:prSet/>
      <dgm:spPr/>
      <dgm:t>
        <a:bodyPr/>
        <a:lstStyle/>
        <a:p>
          <a:pPr rtl="1"/>
          <a:endParaRPr lang="he-IL"/>
        </a:p>
      </dgm:t>
    </dgm:pt>
    <dgm:pt modelId="{7EF0B9B8-67D6-40E1-A5DB-3A3E9233F1BB}" type="pres">
      <dgm:prSet presAssocID="{3D1B657D-94A5-4259-86D5-21B373BD9B4A}" presName="diagram" presStyleCnt="0">
        <dgm:presLayoutVars>
          <dgm:dir/>
          <dgm:resizeHandles val="exact"/>
        </dgm:presLayoutVars>
      </dgm:prSet>
      <dgm:spPr/>
    </dgm:pt>
    <dgm:pt modelId="{6A6090EB-D30E-40ED-9A90-D3826BFDE14C}" type="pres">
      <dgm:prSet presAssocID="{6E0FD22A-F4A0-4D79-9F76-324F3A6C972E}" presName="node" presStyleLbl="node1" presStyleIdx="0" presStyleCnt="5">
        <dgm:presLayoutVars>
          <dgm:bulletEnabled val="1"/>
        </dgm:presLayoutVars>
      </dgm:prSet>
      <dgm:spPr/>
      <dgm:t>
        <a:bodyPr/>
        <a:lstStyle/>
        <a:p>
          <a:pPr rtl="1"/>
          <a:endParaRPr lang="he-IL"/>
        </a:p>
      </dgm:t>
    </dgm:pt>
    <dgm:pt modelId="{1459F9B2-48D2-4EF6-9926-3BACA7764130}" type="pres">
      <dgm:prSet presAssocID="{2EB696FC-CEE6-442A-BEE1-2A8B0101E63F}" presName="sibTrans" presStyleCnt="0"/>
      <dgm:spPr/>
    </dgm:pt>
    <dgm:pt modelId="{4C718E97-7E0C-4183-9280-2497FA5EC089}" type="pres">
      <dgm:prSet presAssocID="{EEFB54D2-B998-4397-9940-8BF16D67C674}" presName="node" presStyleLbl="node1" presStyleIdx="1" presStyleCnt="5">
        <dgm:presLayoutVars>
          <dgm:bulletEnabled val="1"/>
        </dgm:presLayoutVars>
      </dgm:prSet>
      <dgm:spPr/>
      <dgm:t>
        <a:bodyPr/>
        <a:lstStyle/>
        <a:p>
          <a:pPr rtl="1"/>
          <a:endParaRPr lang="he-IL"/>
        </a:p>
      </dgm:t>
    </dgm:pt>
    <dgm:pt modelId="{3544DC42-CFA1-4EF6-8538-92FD630EA94B}" type="pres">
      <dgm:prSet presAssocID="{177D4F33-7F44-418A-ABE7-5A9A26D1ABAE}" presName="sibTrans" presStyleCnt="0"/>
      <dgm:spPr/>
    </dgm:pt>
    <dgm:pt modelId="{331A0420-2167-41F3-8255-1F02EA1A48AB}" type="pres">
      <dgm:prSet presAssocID="{81A90B47-80D7-4D39-849F-8C8451F7E8B4}" presName="node" presStyleLbl="node1" presStyleIdx="2" presStyleCnt="5">
        <dgm:presLayoutVars>
          <dgm:bulletEnabled val="1"/>
        </dgm:presLayoutVars>
      </dgm:prSet>
      <dgm:spPr/>
      <dgm:t>
        <a:bodyPr/>
        <a:lstStyle/>
        <a:p>
          <a:pPr rtl="1"/>
          <a:endParaRPr lang="he-IL"/>
        </a:p>
      </dgm:t>
    </dgm:pt>
    <dgm:pt modelId="{5FB8D70C-00D5-4840-B1E0-890F37C46D77}" type="pres">
      <dgm:prSet presAssocID="{C0C94702-BBC4-449E-8755-FB0DFAAF716F}" presName="sibTrans" presStyleCnt="0"/>
      <dgm:spPr/>
    </dgm:pt>
    <dgm:pt modelId="{5670B3D2-27F4-4BD6-BA4C-B69CC1CCB1DB}" type="pres">
      <dgm:prSet presAssocID="{9CCE2BF7-6194-460E-B256-4AF34405C73D}" presName="node" presStyleLbl="node1" presStyleIdx="3" presStyleCnt="5">
        <dgm:presLayoutVars>
          <dgm:bulletEnabled val="1"/>
        </dgm:presLayoutVars>
      </dgm:prSet>
      <dgm:spPr/>
    </dgm:pt>
    <dgm:pt modelId="{E9542478-E523-40D6-9AE7-25035A798F4B}" type="pres">
      <dgm:prSet presAssocID="{F401BED1-342E-420B-8592-7AEFCF28A241}" presName="sibTrans" presStyleCnt="0"/>
      <dgm:spPr/>
    </dgm:pt>
    <dgm:pt modelId="{F3EAA856-46CE-4F8E-B7A7-07238377AC51}" type="pres">
      <dgm:prSet presAssocID="{39E1EB4D-FCDD-4721-ADA9-FFEBC17D3541}" presName="node" presStyleLbl="node1" presStyleIdx="4" presStyleCnt="5">
        <dgm:presLayoutVars>
          <dgm:bulletEnabled val="1"/>
        </dgm:presLayoutVars>
      </dgm:prSet>
      <dgm:spPr/>
      <dgm:t>
        <a:bodyPr/>
        <a:lstStyle/>
        <a:p>
          <a:pPr rtl="1"/>
          <a:endParaRPr lang="he-IL"/>
        </a:p>
      </dgm:t>
    </dgm:pt>
  </dgm:ptLst>
  <dgm:cxnLst>
    <dgm:cxn modelId="{FC896906-D8B4-49C8-A817-4DCBC2D0D664}" type="presOf" srcId="{39E1EB4D-FCDD-4721-ADA9-FFEBC17D3541}" destId="{F3EAA856-46CE-4F8E-B7A7-07238377AC51}" srcOrd="0" destOrd="0" presId="urn:microsoft.com/office/officeart/2005/8/layout/default"/>
    <dgm:cxn modelId="{F08FC629-6A95-457A-B2A7-D7FE51F2F68E}" srcId="{3D1B657D-94A5-4259-86D5-21B373BD9B4A}" destId="{6E0FD22A-F4A0-4D79-9F76-324F3A6C972E}" srcOrd="0" destOrd="0" parTransId="{B38BB38A-D74D-4CC0-889C-ECAD76B1AC17}" sibTransId="{2EB696FC-CEE6-442A-BEE1-2A8B0101E63F}"/>
    <dgm:cxn modelId="{64152872-2C06-46C2-A832-664D38C831E6}" srcId="{3D1B657D-94A5-4259-86D5-21B373BD9B4A}" destId="{81A90B47-80D7-4D39-849F-8C8451F7E8B4}" srcOrd="2" destOrd="0" parTransId="{564E4C19-8D3E-46BE-A078-6BC7AC75D20F}" sibTransId="{C0C94702-BBC4-449E-8755-FB0DFAAF716F}"/>
    <dgm:cxn modelId="{9AF9B053-3468-4022-8AEE-A917E2B45524}" type="presOf" srcId="{3D1B657D-94A5-4259-86D5-21B373BD9B4A}" destId="{7EF0B9B8-67D6-40E1-A5DB-3A3E9233F1BB}" srcOrd="0" destOrd="0" presId="urn:microsoft.com/office/officeart/2005/8/layout/default"/>
    <dgm:cxn modelId="{F33341D1-C54D-418C-849A-7EC079A7E202}" type="presOf" srcId="{9CCE2BF7-6194-460E-B256-4AF34405C73D}" destId="{5670B3D2-27F4-4BD6-BA4C-B69CC1CCB1DB}" srcOrd="0" destOrd="0" presId="urn:microsoft.com/office/officeart/2005/8/layout/default"/>
    <dgm:cxn modelId="{9EC814C2-4D09-4638-8FEF-07CC578E58FD}" type="presOf" srcId="{81A90B47-80D7-4D39-849F-8C8451F7E8B4}" destId="{331A0420-2167-41F3-8255-1F02EA1A48AB}" srcOrd="0" destOrd="0" presId="urn:microsoft.com/office/officeart/2005/8/layout/default"/>
    <dgm:cxn modelId="{4AB93D6C-F9EA-4C96-8E91-7F687834A718}" srcId="{3D1B657D-94A5-4259-86D5-21B373BD9B4A}" destId="{EEFB54D2-B998-4397-9940-8BF16D67C674}" srcOrd="1" destOrd="0" parTransId="{6D6F6729-81F6-446E-ACC0-9246586D5662}" sibTransId="{177D4F33-7F44-418A-ABE7-5A9A26D1ABAE}"/>
    <dgm:cxn modelId="{F5E9BD2B-21DF-4CDD-8BDD-D5ECDDF234F6}" type="presOf" srcId="{EEFB54D2-B998-4397-9940-8BF16D67C674}" destId="{4C718E97-7E0C-4183-9280-2497FA5EC089}" srcOrd="0" destOrd="0" presId="urn:microsoft.com/office/officeart/2005/8/layout/default"/>
    <dgm:cxn modelId="{B5906DDC-D807-49C7-86B8-ED7680E10C43}" srcId="{3D1B657D-94A5-4259-86D5-21B373BD9B4A}" destId="{9CCE2BF7-6194-460E-B256-4AF34405C73D}" srcOrd="3" destOrd="0" parTransId="{9E8F8EB5-F898-40E7-996E-32D53F1D00CD}" sibTransId="{F401BED1-342E-420B-8592-7AEFCF28A241}"/>
    <dgm:cxn modelId="{F3962A77-3EB2-4DDB-B962-8324811D35E2}" type="presOf" srcId="{6E0FD22A-F4A0-4D79-9F76-324F3A6C972E}" destId="{6A6090EB-D30E-40ED-9A90-D3826BFDE14C}" srcOrd="0" destOrd="0" presId="urn:microsoft.com/office/officeart/2005/8/layout/default"/>
    <dgm:cxn modelId="{1E54B811-0694-474A-8A30-8327E890C52D}" srcId="{3D1B657D-94A5-4259-86D5-21B373BD9B4A}" destId="{39E1EB4D-FCDD-4721-ADA9-FFEBC17D3541}" srcOrd="4" destOrd="0" parTransId="{0893B9CC-9C45-44BF-9E69-7F3640FD8CFD}" sibTransId="{1EE95E33-B1E4-4311-9974-DACBDEE7AA33}"/>
    <dgm:cxn modelId="{3FAF5DBC-460A-4163-A4DA-58CCD460D2F9}" type="presParOf" srcId="{7EF0B9B8-67D6-40E1-A5DB-3A3E9233F1BB}" destId="{6A6090EB-D30E-40ED-9A90-D3826BFDE14C}" srcOrd="0" destOrd="0" presId="urn:microsoft.com/office/officeart/2005/8/layout/default"/>
    <dgm:cxn modelId="{9A488EDF-D383-4EED-A821-79CEB40D1FDF}" type="presParOf" srcId="{7EF0B9B8-67D6-40E1-A5DB-3A3E9233F1BB}" destId="{1459F9B2-48D2-4EF6-9926-3BACA7764130}" srcOrd="1" destOrd="0" presId="urn:microsoft.com/office/officeart/2005/8/layout/default"/>
    <dgm:cxn modelId="{7161B396-9808-48F1-A68A-F94927C31B64}" type="presParOf" srcId="{7EF0B9B8-67D6-40E1-A5DB-3A3E9233F1BB}" destId="{4C718E97-7E0C-4183-9280-2497FA5EC089}" srcOrd="2" destOrd="0" presId="urn:microsoft.com/office/officeart/2005/8/layout/default"/>
    <dgm:cxn modelId="{63DBE8C9-B3BA-4EB6-A7DC-D06D5AE51539}" type="presParOf" srcId="{7EF0B9B8-67D6-40E1-A5DB-3A3E9233F1BB}" destId="{3544DC42-CFA1-4EF6-8538-92FD630EA94B}" srcOrd="3" destOrd="0" presId="urn:microsoft.com/office/officeart/2005/8/layout/default"/>
    <dgm:cxn modelId="{C60AA75A-1561-48D3-B7C8-E839144542DD}" type="presParOf" srcId="{7EF0B9B8-67D6-40E1-A5DB-3A3E9233F1BB}" destId="{331A0420-2167-41F3-8255-1F02EA1A48AB}" srcOrd="4" destOrd="0" presId="urn:microsoft.com/office/officeart/2005/8/layout/default"/>
    <dgm:cxn modelId="{B7FF9FF5-223D-404E-AEE0-CA13291E60CF}" type="presParOf" srcId="{7EF0B9B8-67D6-40E1-A5DB-3A3E9233F1BB}" destId="{5FB8D70C-00D5-4840-B1E0-890F37C46D77}" srcOrd="5" destOrd="0" presId="urn:microsoft.com/office/officeart/2005/8/layout/default"/>
    <dgm:cxn modelId="{61C4B548-9081-49C1-8079-1EF6A373B7BE}" type="presParOf" srcId="{7EF0B9B8-67D6-40E1-A5DB-3A3E9233F1BB}" destId="{5670B3D2-27F4-4BD6-BA4C-B69CC1CCB1DB}" srcOrd="6" destOrd="0" presId="urn:microsoft.com/office/officeart/2005/8/layout/default"/>
    <dgm:cxn modelId="{787DDF4F-C59E-41E9-B083-2A7F460BC895}" type="presParOf" srcId="{7EF0B9B8-67D6-40E1-A5DB-3A3E9233F1BB}" destId="{E9542478-E523-40D6-9AE7-25035A798F4B}" srcOrd="7" destOrd="0" presId="urn:microsoft.com/office/officeart/2005/8/layout/default"/>
    <dgm:cxn modelId="{AB23B2D2-3BD6-4D28-A223-671544F4D097}" type="presParOf" srcId="{7EF0B9B8-67D6-40E1-A5DB-3A3E9233F1BB}" destId="{F3EAA856-46CE-4F8E-B7A7-07238377AC51}" srcOrd="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D5836FE-57F6-4477-8FDE-C43FF5B48B93}" type="doc">
      <dgm:prSet loTypeId="urn:microsoft.com/office/officeart/2005/8/layout/hList1" loCatId="list" qsTypeId="urn:microsoft.com/office/officeart/2005/8/quickstyle/simple1" qsCatId="simple" csTypeId="urn:microsoft.com/office/officeart/2005/8/colors/colorful4" csCatId="colorful" phldr="1"/>
      <dgm:spPr/>
      <dgm:t>
        <a:bodyPr/>
        <a:lstStyle/>
        <a:p>
          <a:pPr rtl="1"/>
          <a:endParaRPr lang="he-IL"/>
        </a:p>
      </dgm:t>
    </dgm:pt>
    <dgm:pt modelId="{D10BA56C-D34D-4D0F-8E26-39EFD5429EBD}">
      <dgm:prSet phldrT="[טקסט]"/>
      <dgm:spPr/>
      <dgm:t>
        <a:bodyPr/>
        <a:lstStyle/>
        <a:p>
          <a:pPr rtl="1"/>
          <a:r>
            <a:rPr lang="he-IL" dirty="0" smtClean="0"/>
            <a:t>עיור- מעבר לערים</a:t>
          </a:r>
          <a:endParaRPr lang="he-IL" dirty="0"/>
        </a:p>
      </dgm:t>
    </dgm:pt>
    <dgm:pt modelId="{8237160C-8BCC-4099-8FC1-9BC2D44E99D2}" type="parTrans" cxnId="{7E9A75AC-EA40-4F13-ADCC-0D99DA3FD2EC}">
      <dgm:prSet/>
      <dgm:spPr/>
      <dgm:t>
        <a:bodyPr/>
        <a:lstStyle/>
        <a:p>
          <a:pPr rtl="1"/>
          <a:endParaRPr lang="he-IL"/>
        </a:p>
      </dgm:t>
    </dgm:pt>
    <dgm:pt modelId="{F4D679CE-D2F5-46DA-AD76-F4E2ABCD1682}" type="sibTrans" cxnId="{7E9A75AC-EA40-4F13-ADCC-0D99DA3FD2EC}">
      <dgm:prSet/>
      <dgm:spPr/>
      <dgm:t>
        <a:bodyPr/>
        <a:lstStyle/>
        <a:p>
          <a:pPr rtl="1"/>
          <a:endParaRPr lang="he-IL"/>
        </a:p>
      </dgm:t>
    </dgm:pt>
    <dgm:pt modelId="{3F1634D0-57F5-4A42-ACCD-644B8F67D9C2}">
      <dgm:prSet phldrT="[טקסט]"/>
      <dgm:spPr/>
      <dgm:t>
        <a:bodyPr/>
        <a:lstStyle/>
        <a:p>
          <a:pPr rtl="1"/>
          <a:r>
            <a:rPr lang="he-IL" dirty="0" smtClean="0"/>
            <a:t>עד אז גרו בכפרים</a:t>
          </a:r>
          <a:endParaRPr lang="he-IL" dirty="0"/>
        </a:p>
      </dgm:t>
    </dgm:pt>
    <dgm:pt modelId="{12277255-5EDD-4AE8-9B29-28E3E96959A7}" type="parTrans" cxnId="{911AA46D-4CFA-44FB-92DF-5DD2396F5E28}">
      <dgm:prSet/>
      <dgm:spPr/>
      <dgm:t>
        <a:bodyPr/>
        <a:lstStyle/>
        <a:p>
          <a:pPr rtl="1"/>
          <a:endParaRPr lang="he-IL"/>
        </a:p>
      </dgm:t>
    </dgm:pt>
    <dgm:pt modelId="{0D09C76E-6C0F-41AF-91C5-9995081C6B02}" type="sibTrans" cxnId="{911AA46D-4CFA-44FB-92DF-5DD2396F5E28}">
      <dgm:prSet/>
      <dgm:spPr/>
      <dgm:t>
        <a:bodyPr/>
        <a:lstStyle/>
        <a:p>
          <a:pPr rtl="1"/>
          <a:endParaRPr lang="he-IL"/>
        </a:p>
      </dgm:t>
    </dgm:pt>
    <dgm:pt modelId="{3474CC3B-0A63-4397-B049-D43B99355B06}">
      <dgm:prSet phldrT="[טקסט]"/>
      <dgm:spPr/>
      <dgm:t>
        <a:bodyPr/>
        <a:lstStyle/>
        <a:p>
          <a:pPr rtl="1"/>
          <a:r>
            <a:rPr lang="he-IL" dirty="0" smtClean="0"/>
            <a:t>המפעלים בערים, אז עוברים לעיר להיות קרוב לעבודה</a:t>
          </a:r>
          <a:endParaRPr lang="he-IL" dirty="0"/>
        </a:p>
      </dgm:t>
    </dgm:pt>
    <dgm:pt modelId="{699D6DC3-8353-4C4B-B114-476661E3650B}" type="parTrans" cxnId="{AFF023CA-CD5E-4E86-B7D3-923749AA52D6}">
      <dgm:prSet/>
      <dgm:spPr/>
      <dgm:t>
        <a:bodyPr/>
        <a:lstStyle/>
        <a:p>
          <a:pPr rtl="1"/>
          <a:endParaRPr lang="he-IL"/>
        </a:p>
      </dgm:t>
    </dgm:pt>
    <dgm:pt modelId="{35019E00-B45F-483A-B168-E168C46FE74F}" type="sibTrans" cxnId="{AFF023CA-CD5E-4E86-B7D3-923749AA52D6}">
      <dgm:prSet/>
      <dgm:spPr/>
      <dgm:t>
        <a:bodyPr/>
        <a:lstStyle/>
        <a:p>
          <a:pPr rtl="1"/>
          <a:endParaRPr lang="he-IL"/>
        </a:p>
      </dgm:t>
    </dgm:pt>
    <dgm:pt modelId="{A4541883-51C0-404F-98D5-EB857F6652BC}">
      <dgm:prSet phldrT="[טקסט]"/>
      <dgm:spPr/>
      <dgm:t>
        <a:bodyPr/>
        <a:lstStyle/>
        <a:p>
          <a:pPr rtl="1"/>
          <a:r>
            <a:rPr lang="he-IL" dirty="0" smtClean="0"/>
            <a:t>תיעוש- תעשייה ומפעלים</a:t>
          </a:r>
          <a:endParaRPr lang="he-IL" dirty="0"/>
        </a:p>
      </dgm:t>
    </dgm:pt>
    <dgm:pt modelId="{77C07BD1-406A-4CE1-9BB0-12B6B610CE6D}" type="parTrans" cxnId="{D4470698-DF2C-40FF-A2CA-77EFE1C8C79D}">
      <dgm:prSet/>
      <dgm:spPr/>
      <dgm:t>
        <a:bodyPr/>
        <a:lstStyle/>
        <a:p>
          <a:pPr rtl="1"/>
          <a:endParaRPr lang="he-IL"/>
        </a:p>
      </dgm:t>
    </dgm:pt>
    <dgm:pt modelId="{F4E7F7BB-A2F9-47CC-9A4C-422A03C0867F}" type="sibTrans" cxnId="{D4470698-DF2C-40FF-A2CA-77EFE1C8C79D}">
      <dgm:prSet/>
      <dgm:spPr/>
      <dgm:t>
        <a:bodyPr/>
        <a:lstStyle/>
        <a:p>
          <a:pPr rtl="1"/>
          <a:endParaRPr lang="he-IL"/>
        </a:p>
      </dgm:t>
    </dgm:pt>
    <dgm:pt modelId="{B6F55EEB-ABF7-47A8-A3C0-DF770E498820}">
      <dgm:prSet phldrT="[טקסט]"/>
      <dgm:spPr/>
      <dgm:t>
        <a:bodyPr/>
        <a:lstStyle/>
        <a:p>
          <a:pPr rtl="1"/>
          <a:r>
            <a:rPr lang="he-IL" dirty="0" smtClean="0"/>
            <a:t>בתי חרושת ובהם מכונות</a:t>
          </a:r>
          <a:endParaRPr lang="he-IL" dirty="0"/>
        </a:p>
      </dgm:t>
    </dgm:pt>
    <dgm:pt modelId="{49A2F8A7-0E80-431E-87B5-66B1471EB224}" type="parTrans" cxnId="{CD9D5A6C-791F-4EC4-B221-D4CF9B55C838}">
      <dgm:prSet/>
      <dgm:spPr/>
      <dgm:t>
        <a:bodyPr/>
        <a:lstStyle/>
        <a:p>
          <a:pPr rtl="1"/>
          <a:endParaRPr lang="he-IL"/>
        </a:p>
      </dgm:t>
    </dgm:pt>
    <dgm:pt modelId="{8CEC5E1F-B945-4410-868A-E254CB6A6215}" type="sibTrans" cxnId="{CD9D5A6C-791F-4EC4-B221-D4CF9B55C838}">
      <dgm:prSet/>
      <dgm:spPr/>
      <dgm:t>
        <a:bodyPr/>
        <a:lstStyle/>
        <a:p>
          <a:pPr rtl="1"/>
          <a:endParaRPr lang="he-IL"/>
        </a:p>
      </dgm:t>
    </dgm:pt>
    <dgm:pt modelId="{5F00192E-A687-4CB7-8A31-61A1D7E84A71}">
      <dgm:prSet phldrT="[טקסט]"/>
      <dgm:spPr/>
      <dgm:t>
        <a:bodyPr/>
        <a:lstStyle/>
        <a:p>
          <a:pPr rtl="1"/>
          <a:r>
            <a:rPr lang="he-IL" dirty="0" smtClean="0"/>
            <a:t>פועלים עובדים בתנאים גרועים וחסרי זכויות (לא זכויות אדם, אלא זכויות עובדים)</a:t>
          </a:r>
          <a:endParaRPr lang="he-IL" dirty="0"/>
        </a:p>
      </dgm:t>
    </dgm:pt>
    <dgm:pt modelId="{50CA0CD6-463A-4997-B942-9E4EE5D52414}" type="parTrans" cxnId="{2D162127-DD33-433F-B536-F229AE6E0976}">
      <dgm:prSet/>
      <dgm:spPr/>
      <dgm:t>
        <a:bodyPr/>
        <a:lstStyle/>
        <a:p>
          <a:pPr rtl="1"/>
          <a:endParaRPr lang="he-IL"/>
        </a:p>
      </dgm:t>
    </dgm:pt>
    <dgm:pt modelId="{477D7F72-F6CF-42A6-B170-8A84D2757F3E}" type="sibTrans" cxnId="{2D162127-DD33-433F-B536-F229AE6E0976}">
      <dgm:prSet/>
      <dgm:spPr/>
      <dgm:t>
        <a:bodyPr/>
        <a:lstStyle/>
        <a:p>
          <a:pPr rtl="1"/>
          <a:endParaRPr lang="he-IL"/>
        </a:p>
      </dgm:t>
    </dgm:pt>
    <dgm:pt modelId="{C6046ABA-1E00-4080-8F44-B293ACAF689A}">
      <dgm:prSet phldrT="[טקסט]"/>
      <dgm:spPr/>
      <dgm:t>
        <a:bodyPr/>
        <a:lstStyle/>
        <a:p>
          <a:pPr rtl="1"/>
          <a:r>
            <a:rPr lang="he-IL" dirty="0" smtClean="0"/>
            <a:t>מיכון- שימוש במכונות</a:t>
          </a:r>
          <a:endParaRPr lang="he-IL" dirty="0"/>
        </a:p>
      </dgm:t>
    </dgm:pt>
    <dgm:pt modelId="{BC14592B-25DB-488D-9250-97C4C0EB1C01}" type="parTrans" cxnId="{7B73B2C1-0B79-4D21-BAB9-CBEA2D068ABD}">
      <dgm:prSet/>
      <dgm:spPr/>
      <dgm:t>
        <a:bodyPr/>
        <a:lstStyle/>
        <a:p>
          <a:pPr rtl="1"/>
          <a:endParaRPr lang="he-IL"/>
        </a:p>
      </dgm:t>
    </dgm:pt>
    <dgm:pt modelId="{EBA60204-7778-4944-A970-837D78FC0DF8}" type="sibTrans" cxnId="{7B73B2C1-0B79-4D21-BAB9-CBEA2D068ABD}">
      <dgm:prSet/>
      <dgm:spPr/>
      <dgm:t>
        <a:bodyPr/>
        <a:lstStyle/>
        <a:p>
          <a:pPr rtl="1"/>
          <a:endParaRPr lang="he-IL"/>
        </a:p>
      </dgm:t>
    </dgm:pt>
    <dgm:pt modelId="{20EBD99B-5E38-4F94-B1E8-E0942A67449C}">
      <dgm:prSet phldrT="[טקסט]"/>
      <dgm:spPr/>
      <dgm:t>
        <a:bodyPr/>
        <a:lstStyle/>
        <a:p>
          <a:pPr rtl="1"/>
          <a:r>
            <a:rPr lang="he-IL" dirty="0" smtClean="0"/>
            <a:t>מהיר יותר, זול יותר, יותר כמויות</a:t>
          </a:r>
          <a:endParaRPr lang="he-IL" dirty="0"/>
        </a:p>
      </dgm:t>
    </dgm:pt>
    <dgm:pt modelId="{560743F7-1C73-4A77-A653-646279DDD5EA}" type="parTrans" cxnId="{119275D0-F145-4C49-99DD-509642EC7D03}">
      <dgm:prSet/>
      <dgm:spPr/>
      <dgm:t>
        <a:bodyPr/>
        <a:lstStyle/>
        <a:p>
          <a:pPr rtl="1"/>
          <a:endParaRPr lang="he-IL"/>
        </a:p>
      </dgm:t>
    </dgm:pt>
    <dgm:pt modelId="{90749860-ACC0-4BB3-B216-EBE9B6A47F02}" type="sibTrans" cxnId="{119275D0-F145-4C49-99DD-509642EC7D03}">
      <dgm:prSet/>
      <dgm:spPr/>
      <dgm:t>
        <a:bodyPr/>
        <a:lstStyle/>
        <a:p>
          <a:pPr rtl="1"/>
          <a:endParaRPr lang="he-IL"/>
        </a:p>
      </dgm:t>
    </dgm:pt>
    <dgm:pt modelId="{9E21D715-BD7A-4BB6-B63C-E7921A490F9B}">
      <dgm:prSet phldrT="[טקסט]"/>
      <dgm:spPr/>
      <dgm:t>
        <a:bodyPr/>
        <a:lstStyle/>
        <a:p>
          <a:pPr rtl="1"/>
          <a:r>
            <a:rPr lang="he-IL" dirty="0" smtClean="0"/>
            <a:t>אנשים מאבדים את עבודתם ונאלצים לעבוד כפועלים במפעלים</a:t>
          </a:r>
          <a:endParaRPr lang="he-IL" dirty="0"/>
        </a:p>
      </dgm:t>
    </dgm:pt>
    <dgm:pt modelId="{D7159491-883A-4493-B8ED-4F59B5E9F2AC}" type="parTrans" cxnId="{63DCB1A9-4758-484E-B366-EDF40A8724D2}">
      <dgm:prSet/>
      <dgm:spPr/>
      <dgm:t>
        <a:bodyPr/>
        <a:lstStyle/>
        <a:p>
          <a:pPr rtl="1"/>
          <a:endParaRPr lang="he-IL"/>
        </a:p>
      </dgm:t>
    </dgm:pt>
    <dgm:pt modelId="{EFF86678-731C-40F9-8636-F5F4253D4B04}" type="sibTrans" cxnId="{63DCB1A9-4758-484E-B366-EDF40A8724D2}">
      <dgm:prSet/>
      <dgm:spPr/>
      <dgm:t>
        <a:bodyPr/>
        <a:lstStyle/>
        <a:p>
          <a:pPr rtl="1"/>
          <a:endParaRPr lang="he-IL"/>
        </a:p>
      </dgm:t>
    </dgm:pt>
    <dgm:pt modelId="{D46A3D68-B0C6-41F2-BA72-983BF145FE5B}" type="pres">
      <dgm:prSet presAssocID="{0D5836FE-57F6-4477-8FDE-C43FF5B48B93}" presName="Name0" presStyleCnt="0">
        <dgm:presLayoutVars>
          <dgm:dir/>
          <dgm:animLvl val="lvl"/>
          <dgm:resizeHandles val="exact"/>
        </dgm:presLayoutVars>
      </dgm:prSet>
      <dgm:spPr/>
    </dgm:pt>
    <dgm:pt modelId="{55CCF96A-F90D-4ACB-8088-4B3263CA7857}" type="pres">
      <dgm:prSet presAssocID="{D10BA56C-D34D-4D0F-8E26-39EFD5429EBD}" presName="composite" presStyleCnt="0"/>
      <dgm:spPr/>
    </dgm:pt>
    <dgm:pt modelId="{655120E1-A052-4F0C-898F-6179AA36686F}" type="pres">
      <dgm:prSet presAssocID="{D10BA56C-D34D-4D0F-8E26-39EFD5429EBD}" presName="parTx" presStyleLbl="alignNode1" presStyleIdx="0" presStyleCnt="3">
        <dgm:presLayoutVars>
          <dgm:chMax val="0"/>
          <dgm:chPref val="0"/>
          <dgm:bulletEnabled val="1"/>
        </dgm:presLayoutVars>
      </dgm:prSet>
      <dgm:spPr/>
    </dgm:pt>
    <dgm:pt modelId="{09D1168F-E0BF-40F0-A8C2-CC65335B4A84}" type="pres">
      <dgm:prSet presAssocID="{D10BA56C-D34D-4D0F-8E26-39EFD5429EBD}" presName="desTx" presStyleLbl="alignAccFollowNode1" presStyleIdx="0" presStyleCnt="3">
        <dgm:presLayoutVars>
          <dgm:bulletEnabled val="1"/>
        </dgm:presLayoutVars>
      </dgm:prSet>
      <dgm:spPr/>
      <dgm:t>
        <a:bodyPr/>
        <a:lstStyle/>
        <a:p>
          <a:pPr rtl="1"/>
          <a:endParaRPr lang="he-IL"/>
        </a:p>
      </dgm:t>
    </dgm:pt>
    <dgm:pt modelId="{1B5D4251-60F9-4828-97AF-91E669B73DBD}" type="pres">
      <dgm:prSet presAssocID="{F4D679CE-D2F5-46DA-AD76-F4E2ABCD1682}" presName="space" presStyleCnt="0"/>
      <dgm:spPr/>
    </dgm:pt>
    <dgm:pt modelId="{7ED8E272-9BEB-4D22-8D5B-17CD5651D58D}" type="pres">
      <dgm:prSet presAssocID="{A4541883-51C0-404F-98D5-EB857F6652BC}" presName="composite" presStyleCnt="0"/>
      <dgm:spPr/>
    </dgm:pt>
    <dgm:pt modelId="{5F993FB7-5BCD-4805-ADD7-4D9CEF58A833}" type="pres">
      <dgm:prSet presAssocID="{A4541883-51C0-404F-98D5-EB857F6652BC}" presName="parTx" presStyleLbl="alignNode1" presStyleIdx="1" presStyleCnt="3">
        <dgm:presLayoutVars>
          <dgm:chMax val="0"/>
          <dgm:chPref val="0"/>
          <dgm:bulletEnabled val="1"/>
        </dgm:presLayoutVars>
      </dgm:prSet>
      <dgm:spPr/>
    </dgm:pt>
    <dgm:pt modelId="{16CA5FA6-7E70-4083-8841-8E395D40FB81}" type="pres">
      <dgm:prSet presAssocID="{A4541883-51C0-404F-98D5-EB857F6652BC}" presName="desTx" presStyleLbl="alignAccFollowNode1" presStyleIdx="1" presStyleCnt="3">
        <dgm:presLayoutVars>
          <dgm:bulletEnabled val="1"/>
        </dgm:presLayoutVars>
      </dgm:prSet>
      <dgm:spPr/>
      <dgm:t>
        <a:bodyPr/>
        <a:lstStyle/>
        <a:p>
          <a:pPr rtl="1"/>
          <a:endParaRPr lang="he-IL"/>
        </a:p>
      </dgm:t>
    </dgm:pt>
    <dgm:pt modelId="{E4EBB5B9-EED6-488B-ACA7-4D657D5BA4DC}" type="pres">
      <dgm:prSet presAssocID="{F4E7F7BB-A2F9-47CC-9A4C-422A03C0867F}" presName="space" presStyleCnt="0"/>
      <dgm:spPr/>
    </dgm:pt>
    <dgm:pt modelId="{99BB3269-4232-4ACB-92C0-88A5B22C8B64}" type="pres">
      <dgm:prSet presAssocID="{C6046ABA-1E00-4080-8F44-B293ACAF689A}" presName="composite" presStyleCnt="0"/>
      <dgm:spPr/>
    </dgm:pt>
    <dgm:pt modelId="{F7F942A4-977C-49A1-9B2F-271538E22B07}" type="pres">
      <dgm:prSet presAssocID="{C6046ABA-1E00-4080-8F44-B293ACAF689A}" presName="parTx" presStyleLbl="alignNode1" presStyleIdx="2" presStyleCnt="3">
        <dgm:presLayoutVars>
          <dgm:chMax val="0"/>
          <dgm:chPref val="0"/>
          <dgm:bulletEnabled val="1"/>
        </dgm:presLayoutVars>
      </dgm:prSet>
      <dgm:spPr/>
      <dgm:t>
        <a:bodyPr/>
        <a:lstStyle/>
        <a:p>
          <a:pPr rtl="1"/>
          <a:endParaRPr lang="he-IL"/>
        </a:p>
      </dgm:t>
    </dgm:pt>
    <dgm:pt modelId="{9281EA1D-554F-4438-B29C-111DCFB08C3D}" type="pres">
      <dgm:prSet presAssocID="{C6046ABA-1E00-4080-8F44-B293ACAF689A}" presName="desTx" presStyleLbl="alignAccFollowNode1" presStyleIdx="2" presStyleCnt="3">
        <dgm:presLayoutVars>
          <dgm:bulletEnabled val="1"/>
        </dgm:presLayoutVars>
      </dgm:prSet>
      <dgm:spPr/>
      <dgm:t>
        <a:bodyPr/>
        <a:lstStyle/>
        <a:p>
          <a:pPr rtl="1"/>
          <a:endParaRPr lang="he-IL"/>
        </a:p>
      </dgm:t>
    </dgm:pt>
  </dgm:ptLst>
  <dgm:cxnLst>
    <dgm:cxn modelId="{7B73B2C1-0B79-4D21-BAB9-CBEA2D068ABD}" srcId="{0D5836FE-57F6-4477-8FDE-C43FF5B48B93}" destId="{C6046ABA-1E00-4080-8F44-B293ACAF689A}" srcOrd="2" destOrd="0" parTransId="{BC14592B-25DB-488D-9250-97C4C0EB1C01}" sibTransId="{EBA60204-7778-4944-A970-837D78FC0DF8}"/>
    <dgm:cxn modelId="{2D162127-DD33-433F-B536-F229AE6E0976}" srcId="{A4541883-51C0-404F-98D5-EB857F6652BC}" destId="{5F00192E-A687-4CB7-8A31-61A1D7E84A71}" srcOrd="1" destOrd="0" parTransId="{50CA0CD6-463A-4997-B942-9E4EE5D52414}" sibTransId="{477D7F72-F6CF-42A6-B170-8A84D2757F3E}"/>
    <dgm:cxn modelId="{6B7205CC-3E5B-404A-A0D2-5C724A24F324}" type="presOf" srcId="{B6F55EEB-ABF7-47A8-A3C0-DF770E498820}" destId="{16CA5FA6-7E70-4083-8841-8E395D40FB81}" srcOrd="0" destOrd="0" presId="urn:microsoft.com/office/officeart/2005/8/layout/hList1"/>
    <dgm:cxn modelId="{911AA46D-4CFA-44FB-92DF-5DD2396F5E28}" srcId="{D10BA56C-D34D-4D0F-8E26-39EFD5429EBD}" destId="{3F1634D0-57F5-4A42-ACCD-644B8F67D9C2}" srcOrd="0" destOrd="0" parTransId="{12277255-5EDD-4AE8-9B29-28E3E96959A7}" sibTransId="{0D09C76E-6C0F-41AF-91C5-9995081C6B02}"/>
    <dgm:cxn modelId="{CC2BE95D-8291-4FF4-BFC2-7F82E485631A}" type="presOf" srcId="{D10BA56C-D34D-4D0F-8E26-39EFD5429EBD}" destId="{655120E1-A052-4F0C-898F-6179AA36686F}" srcOrd="0" destOrd="0" presId="urn:microsoft.com/office/officeart/2005/8/layout/hList1"/>
    <dgm:cxn modelId="{8CD3BB6B-72A3-466A-9095-BDA6185045BF}" type="presOf" srcId="{A4541883-51C0-404F-98D5-EB857F6652BC}" destId="{5F993FB7-5BCD-4805-ADD7-4D9CEF58A833}" srcOrd="0" destOrd="0" presId="urn:microsoft.com/office/officeart/2005/8/layout/hList1"/>
    <dgm:cxn modelId="{D4470698-DF2C-40FF-A2CA-77EFE1C8C79D}" srcId="{0D5836FE-57F6-4477-8FDE-C43FF5B48B93}" destId="{A4541883-51C0-404F-98D5-EB857F6652BC}" srcOrd="1" destOrd="0" parTransId="{77C07BD1-406A-4CE1-9BB0-12B6B610CE6D}" sibTransId="{F4E7F7BB-A2F9-47CC-9A4C-422A03C0867F}"/>
    <dgm:cxn modelId="{A9178654-56E7-411E-99EE-A397F67D6D8A}" type="presOf" srcId="{9E21D715-BD7A-4BB6-B63C-E7921A490F9B}" destId="{9281EA1D-554F-4438-B29C-111DCFB08C3D}" srcOrd="0" destOrd="1" presId="urn:microsoft.com/office/officeart/2005/8/layout/hList1"/>
    <dgm:cxn modelId="{7E9A75AC-EA40-4F13-ADCC-0D99DA3FD2EC}" srcId="{0D5836FE-57F6-4477-8FDE-C43FF5B48B93}" destId="{D10BA56C-D34D-4D0F-8E26-39EFD5429EBD}" srcOrd="0" destOrd="0" parTransId="{8237160C-8BCC-4099-8FC1-9BC2D44E99D2}" sibTransId="{F4D679CE-D2F5-46DA-AD76-F4E2ABCD1682}"/>
    <dgm:cxn modelId="{4CEE71CA-7BFB-49FA-B48E-5BACDEDFBFBC}" type="presOf" srcId="{0D5836FE-57F6-4477-8FDE-C43FF5B48B93}" destId="{D46A3D68-B0C6-41F2-BA72-983BF145FE5B}" srcOrd="0" destOrd="0" presId="urn:microsoft.com/office/officeart/2005/8/layout/hList1"/>
    <dgm:cxn modelId="{8AF7866D-9F60-4057-93D1-1047139477D8}" type="presOf" srcId="{C6046ABA-1E00-4080-8F44-B293ACAF689A}" destId="{F7F942A4-977C-49A1-9B2F-271538E22B07}" srcOrd="0" destOrd="0" presId="urn:microsoft.com/office/officeart/2005/8/layout/hList1"/>
    <dgm:cxn modelId="{2DEF93F1-FBA0-49AE-88B2-0151ED9F52E3}" type="presOf" srcId="{20EBD99B-5E38-4F94-B1E8-E0942A67449C}" destId="{9281EA1D-554F-4438-B29C-111DCFB08C3D}" srcOrd="0" destOrd="0" presId="urn:microsoft.com/office/officeart/2005/8/layout/hList1"/>
    <dgm:cxn modelId="{0960A9E3-6050-470A-9B1C-3D17BE469AF1}" type="presOf" srcId="{3474CC3B-0A63-4397-B049-D43B99355B06}" destId="{09D1168F-E0BF-40F0-A8C2-CC65335B4A84}" srcOrd="0" destOrd="1" presId="urn:microsoft.com/office/officeart/2005/8/layout/hList1"/>
    <dgm:cxn modelId="{63DCB1A9-4758-484E-B366-EDF40A8724D2}" srcId="{C6046ABA-1E00-4080-8F44-B293ACAF689A}" destId="{9E21D715-BD7A-4BB6-B63C-E7921A490F9B}" srcOrd="1" destOrd="0" parTransId="{D7159491-883A-4493-B8ED-4F59B5E9F2AC}" sibTransId="{EFF86678-731C-40F9-8636-F5F4253D4B04}"/>
    <dgm:cxn modelId="{CD9D5A6C-791F-4EC4-B221-D4CF9B55C838}" srcId="{A4541883-51C0-404F-98D5-EB857F6652BC}" destId="{B6F55EEB-ABF7-47A8-A3C0-DF770E498820}" srcOrd="0" destOrd="0" parTransId="{49A2F8A7-0E80-431E-87B5-66B1471EB224}" sibTransId="{8CEC5E1F-B945-4410-868A-E254CB6A6215}"/>
    <dgm:cxn modelId="{B8845F07-0802-4C90-9DC9-7998137B0D76}" type="presOf" srcId="{5F00192E-A687-4CB7-8A31-61A1D7E84A71}" destId="{16CA5FA6-7E70-4083-8841-8E395D40FB81}" srcOrd="0" destOrd="1" presId="urn:microsoft.com/office/officeart/2005/8/layout/hList1"/>
    <dgm:cxn modelId="{119275D0-F145-4C49-99DD-509642EC7D03}" srcId="{C6046ABA-1E00-4080-8F44-B293ACAF689A}" destId="{20EBD99B-5E38-4F94-B1E8-E0942A67449C}" srcOrd="0" destOrd="0" parTransId="{560743F7-1C73-4A77-A653-646279DDD5EA}" sibTransId="{90749860-ACC0-4BB3-B216-EBE9B6A47F02}"/>
    <dgm:cxn modelId="{AFF023CA-CD5E-4E86-B7D3-923749AA52D6}" srcId="{D10BA56C-D34D-4D0F-8E26-39EFD5429EBD}" destId="{3474CC3B-0A63-4397-B049-D43B99355B06}" srcOrd="1" destOrd="0" parTransId="{699D6DC3-8353-4C4B-B114-476661E3650B}" sibTransId="{35019E00-B45F-483A-B168-E168C46FE74F}"/>
    <dgm:cxn modelId="{4322AEE2-ABFF-4B87-A886-8909707627CB}" type="presOf" srcId="{3F1634D0-57F5-4A42-ACCD-644B8F67D9C2}" destId="{09D1168F-E0BF-40F0-A8C2-CC65335B4A84}" srcOrd="0" destOrd="0" presId="urn:microsoft.com/office/officeart/2005/8/layout/hList1"/>
    <dgm:cxn modelId="{3F65369D-BCCD-4F2B-A96C-1496547CECBD}" type="presParOf" srcId="{D46A3D68-B0C6-41F2-BA72-983BF145FE5B}" destId="{55CCF96A-F90D-4ACB-8088-4B3263CA7857}" srcOrd="0" destOrd="0" presId="urn:microsoft.com/office/officeart/2005/8/layout/hList1"/>
    <dgm:cxn modelId="{E8462801-C387-4053-8B26-3CD8D64F6198}" type="presParOf" srcId="{55CCF96A-F90D-4ACB-8088-4B3263CA7857}" destId="{655120E1-A052-4F0C-898F-6179AA36686F}" srcOrd="0" destOrd="0" presId="urn:microsoft.com/office/officeart/2005/8/layout/hList1"/>
    <dgm:cxn modelId="{3F78CC9C-7E2A-4FF7-90E2-70098DF41D51}" type="presParOf" srcId="{55CCF96A-F90D-4ACB-8088-4B3263CA7857}" destId="{09D1168F-E0BF-40F0-A8C2-CC65335B4A84}" srcOrd="1" destOrd="0" presId="urn:microsoft.com/office/officeart/2005/8/layout/hList1"/>
    <dgm:cxn modelId="{C9DB4793-EFAD-4872-8EE2-FAAB97C69A7D}" type="presParOf" srcId="{D46A3D68-B0C6-41F2-BA72-983BF145FE5B}" destId="{1B5D4251-60F9-4828-97AF-91E669B73DBD}" srcOrd="1" destOrd="0" presId="urn:microsoft.com/office/officeart/2005/8/layout/hList1"/>
    <dgm:cxn modelId="{E6669F12-152E-4E7F-81CA-A3BEEB376DB5}" type="presParOf" srcId="{D46A3D68-B0C6-41F2-BA72-983BF145FE5B}" destId="{7ED8E272-9BEB-4D22-8D5B-17CD5651D58D}" srcOrd="2" destOrd="0" presId="urn:microsoft.com/office/officeart/2005/8/layout/hList1"/>
    <dgm:cxn modelId="{D785E5AE-7520-49FE-B85F-9E5D01D76EE3}" type="presParOf" srcId="{7ED8E272-9BEB-4D22-8D5B-17CD5651D58D}" destId="{5F993FB7-5BCD-4805-ADD7-4D9CEF58A833}" srcOrd="0" destOrd="0" presId="urn:microsoft.com/office/officeart/2005/8/layout/hList1"/>
    <dgm:cxn modelId="{14590C8B-A736-48CC-8196-2FE3AF7E9D46}" type="presParOf" srcId="{7ED8E272-9BEB-4D22-8D5B-17CD5651D58D}" destId="{16CA5FA6-7E70-4083-8841-8E395D40FB81}" srcOrd="1" destOrd="0" presId="urn:microsoft.com/office/officeart/2005/8/layout/hList1"/>
    <dgm:cxn modelId="{4F1770C3-256A-4393-8757-9F833C5C05B7}" type="presParOf" srcId="{D46A3D68-B0C6-41F2-BA72-983BF145FE5B}" destId="{E4EBB5B9-EED6-488B-ACA7-4D657D5BA4DC}" srcOrd="3" destOrd="0" presId="urn:microsoft.com/office/officeart/2005/8/layout/hList1"/>
    <dgm:cxn modelId="{120F143E-856C-4307-93DD-B16BD109E66A}" type="presParOf" srcId="{D46A3D68-B0C6-41F2-BA72-983BF145FE5B}" destId="{99BB3269-4232-4ACB-92C0-88A5B22C8B64}" srcOrd="4" destOrd="0" presId="urn:microsoft.com/office/officeart/2005/8/layout/hList1"/>
    <dgm:cxn modelId="{D8449C00-0F3A-4776-A836-C454B717B90B}" type="presParOf" srcId="{99BB3269-4232-4ACB-92C0-88A5B22C8B64}" destId="{F7F942A4-977C-49A1-9B2F-271538E22B07}" srcOrd="0" destOrd="0" presId="urn:microsoft.com/office/officeart/2005/8/layout/hList1"/>
    <dgm:cxn modelId="{E3592143-FE97-433C-A131-33E18893DB7C}" type="presParOf" srcId="{99BB3269-4232-4ACB-92C0-88A5B22C8B64}" destId="{9281EA1D-554F-4438-B29C-111DCFB08C3D}" srcOrd="1" destOrd="0" presId="urn:microsoft.com/office/officeart/2005/8/layout/hList1"/>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F498300-2AC7-433E-9A10-16265C265F0F}" type="doc">
      <dgm:prSet loTypeId="urn:microsoft.com/office/officeart/2005/8/layout/vList4" loCatId="list" qsTypeId="urn:microsoft.com/office/officeart/2005/8/quickstyle/simple1" qsCatId="simple" csTypeId="urn:microsoft.com/office/officeart/2005/8/colors/colorful2" csCatId="colorful" phldr="1"/>
      <dgm:spPr/>
      <dgm:t>
        <a:bodyPr/>
        <a:lstStyle/>
        <a:p>
          <a:pPr rtl="1"/>
          <a:endParaRPr lang="he-IL"/>
        </a:p>
      </dgm:t>
    </dgm:pt>
    <dgm:pt modelId="{CEE273D5-83E3-4417-AD4D-92ECB32B43C2}">
      <dgm:prSet phldrT="[טקסט]"/>
      <dgm:spPr/>
      <dgm:t>
        <a:bodyPr/>
        <a:lstStyle/>
        <a:p>
          <a:pPr rtl="1"/>
          <a:r>
            <a:rPr lang="he-IL" dirty="0" smtClean="0"/>
            <a:t>העבודה עצמה קשה</a:t>
          </a:r>
          <a:endParaRPr lang="he-IL" dirty="0"/>
        </a:p>
      </dgm:t>
    </dgm:pt>
    <dgm:pt modelId="{AA01B5B2-7EA0-4556-BBEA-974884269B0F}" type="parTrans" cxnId="{A6C8E883-E217-4BCA-85B7-E279C2C78E37}">
      <dgm:prSet/>
      <dgm:spPr/>
      <dgm:t>
        <a:bodyPr/>
        <a:lstStyle/>
        <a:p>
          <a:pPr rtl="1"/>
          <a:endParaRPr lang="he-IL"/>
        </a:p>
      </dgm:t>
    </dgm:pt>
    <dgm:pt modelId="{DC09FF42-AAA2-45A9-A8F9-E2DCBF922241}" type="sibTrans" cxnId="{A6C8E883-E217-4BCA-85B7-E279C2C78E37}">
      <dgm:prSet/>
      <dgm:spPr/>
      <dgm:t>
        <a:bodyPr/>
        <a:lstStyle/>
        <a:p>
          <a:pPr rtl="1"/>
          <a:endParaRPr lang="he-IL"/>
        </a:p>
      </dgm:t>
    </dgm:pt>
    <dgm:pt modelId="{CC9133FE-1C57-4169-A24B-BC96E6368789}">
      <dgm:prSet phldrT="[טקסט]"/>
      <dgm:spPr/>
      <dgm:t>
        <a:bodyPr/>
        <a:lstStyle/>
        <a:p>
          <a:pPr rtl="1"/>
          <a:r>
            <a:rPr lang="he-IL" dirty="0" smtClean="0"/>
            <a:t>שעות רבות- 16 שעות</a:t>
          </a:r>
          <a:endParaRPr lang="he-IL" dirty="0"/>
        </a:p>
      </dgm:t>
    </dgm:pt>
    <dgm:pt modelId="{073D1C71-307E-4E74-A408-3C8ACDD8E8A7}" type="parTrans" cxnId="{8B794B16-199B-4070-82BF-95F1EF0520AA}">
      <dgm:prSet/>
      <dgm:spPr/>
      <dgm:t>
        <a:bodyPr/>
        <a:lstStyle/>
        <a:p>
          <a:pPr rtl="1"/>
          <a:endParaRPr lang="he-IL"/>
        </a:p>
      </dgm:t>
    </dgm:pt>
    <dgm:pt modelId="{54330FD8-42F9-4D0D-BB60-6C3EB83376AC}" type="sibTrans" cxnId="{8B794B16-199B-4070-82BF-95F1EF0520AA}">
      <dgm:prSet/>
      <dgm:spPr/>
      <dgm:t>
        <a:bodyPr/>
        <a:lstStyle/>
        <a:p>
          <a:pPr rtl="1"/>
          <a:endParaRPr lang="he-IL"/>
        </a:p>
      </dgm:t>
    </dgm:pt>
    <dgm:pt modelId="{99B1F832-F9C0-4EA0-A1D8-11C97AE12FED}">
      <dgm:prSet phldrT="[טקסט]"/>
      <dgm:spPr/>
      <dgm:t>
        <a:bodyPr/>
        <a:lstStyle/>
        <a:p>
          <a:pPr rtl="1"/>
          <a:r>
            <a:rPr lang="he-IL" dirty="0" smtClean="0"/>
            <a:t>עבודה פיזית מפרכת, מוקפים ברעלים מהמפעל</a:t>
          </a:r>
          <a:endParaRPr lang="he-IL" dirty="0"/>
        </a:p>
      </dgm:t>
    </dgm:pt>
    <dgm:pt modelId="{0503D800-6D93-4D01-9141-A0031423EC6E}" type="parTrans" cxnId="{C99B607C-376F-4C6E-920D-664E428DADCC}">
      <dgm:prSet/>
      <dgm:spPr/>
      <dgm:t>
        <a:bodyPr/>
        <a:lstStyle/>
        <a:p>
          <a:pPr rtl="1"/>
          <a:endParaRPr lang="he-IL"/>
        </a:p>
      </dgm:t>
    </dgm:pt>
    <dgm:pt modelId="{73B9272F-F595-410E-8390-02EF09A030A9}" type="sibTrans" cxnId="{C99B607C-376F-4C6E-920D-664E428DADCC}">
      <dgm:prSet/>
      <dgm:spPr/>
      <dgm:t>
        <a:bodyPr/>
        <a:lstStyle/>
        <a:p>
          <a:pPr rtl="1"/>
          <a:endParaRPr lang="he-IL"/>
        </a:p>
      </dgm:t>
    </dgm:pt>
    <dgm:pt modelId="{E48C2097-48FF-4027-A525-71F8AA6F9E28}">
      <dgm:prSet phldrT="[טקסט]"/>
      <dgm:spPr/>
      <dgm:t>
        <a:bodyPr/>
        <a:lstStyle/>
        <a:p>
          <a:pPr rtl="1"/>
          <a:r>
            <a:rPr lang="he-IL" dirty="0" smtClean="0"/>
            <a:t>חוסר זכויות</a:t>
          </a:r>
          <a:endParaRPr lang="he-IL" dirty="0"/>
        </a:p>
      </dgm:t>
    </dgm:pt>
    <dgm:pt modelId="{564857A2-3DF4-4148-86AB-AFB916E567A8}" type="parTrans" cxnId="{7C21E15A-68B4-45DC-8005-85B6F0F3185F}">
      <dgm:prSet/>
      <dgm:spPr/>
      <dgm:t>
        <a:bodyPr/>
        <a:lstStyle/>
        <a:p>
          <a:pPr rtl="1"/>
          <a:endParaRPr lang="he-IL"/>
        </a:p>
      </dgm:t>
    </dgm:pt>
    <dgm:pt modelId="{2BB3317D-A976-4788-9F19-434164E879AE}" type="sibTrans" cxnId="{7C21E15A-68B4-45DC-8005-85B6F0F3185F}">
      <dgm:prSet/>
      <dgm:spPr/>
      <dgm:t>
        <a:bodyPr/>
        <a:lstStyle/>
        <a:p>
          <a:pPr rtl="1"/>
          <a:endParaRPr lang="he-IL"/>
        </a:p>
      </dgm:t>
    </dgm:pt>
    <dgm:pt modelId="{EF3D5B68-FF43-468A-9F47-D5C188D11B0E}">
      <dgm:prSet phldrT="[טקסט]"/>
      <dgm:spPr/>
      <dgm:t>
        <a:bodyPr/>
        <a:lstStyle/>
        <a:p>
          <a:pPr rtl="1"/>
          <a:r>
            <a:rPr lang="he-IL" dirty="0" smtClean="0"/>
            <a:t>אין ימי מחלה, אין פיצויי פיטורים</a:t>
          </a:r>
          <a:endParaRPr lang="he-IL" dirty="0"/>
        </a:p>
      </dgm:t>
    </dgm:pt>
    <dgm:pt modelId="{2F4F62E1-52C0-446A-9AE8-AA3723AA9754}" type="parTrans" cxnId="{08484FDB-704B-44C3-948C-93E52E32002A}">
      <dgm:prSet/>
      <dgm:spPr/>
      <dgm:t>
        <a:bodyPr/>
        <a:lstStyle/>
        <a:p>
          <a:pPr rtl="1"/>
          <a:endParaRPr lang="he-IL"/>
        </a:p>
      </dgm:t>
    </dgm:pt>
    <dgm:pt modelId="{ECD1A776-FE55-4F2C-9F31-A498986A3A41}" type="sibTrans" cxnId="{08484FDB-704B-44C3-948C-93E52E32002A}">
      <dgm:prSet/>
      <dgm:spPr/>
      <dgm:t>
        <a:bodyPr/>
        <a:lstStyle/>
        <a:p>
          <a:pPr rtl="1"/>
          <a:endParaRPr lang="he-IL"/>
        </a:p>
      </dgm:t>
    </dgm:pt>
    <dgm:pt modelId="{9ADB2504-375D-4955-8A42-CA1D25476605}">
      <dgm:prSet phldrT="[טקסט]"/>
      <dgm:spPr/>
      <dgm:t>
        <a:bodyPr/>
        <a:lstStyle/>
        <a:p>
          <a:pPr rtl="1"/>
          <a:r>
            <a:rPr lang="he-IL" dirty="0" smtClean="0"/>
            <a:t>עונשים וקנסות מהמשגיחים</a:t>
          </a:r>
          <a:endParaRPr lang="he-IL" dirty="0"/>
        </a:p>
      </dgm:t>
    </dgm:pt>
    <dgm:pt modelId="{E84264B5-FA13-4FA0-B851-E1FC014FD04A}" type="parTrans" cxnId="{C00CB4BE-0CD7-4447-A154-44602A3BBB29}">
      <dgm:prSet/>
      <dgm:spPr/>
      <dgm:t>
        <a:bodyPr/>
        <a:lstStyle/>
        <a:p>
          <a:pPr rtl="1"/>
          <a:endParaRPr lang="he-IL"/>
        </a:p>
      </dgm:t>
    </dgm:pt>
    <dgm:pt modelId="{4598501A-8625-46AA-B54E-99942F016343}" type="sibTrans" cxnId="{C00CB4BE-0CD7-4447-A154-44602A3BBB29}">
      <dgm:prSet/>
      <dgm:spPr/>
      <dgm:t>
        <a:bodyPr/>
        <a:lstStyle/>
        <a:p>
          <a:pPr rtl="1"/>
          <a:endParaRPr lang="he-IL"/>
        </a:p>
      </dgm:t>
    </dgm:pt>
    <dgm:pt modelId="{74D8595F-3840-44F9-9B07-675F994A2692}">
      <dgm:prSet phldrT="[טקסט]"/>
      <dgm:spPr/>
      <dgm:t>
        <a:bodyPr/>
        <a:lstStyle/>
        <a:p>
          <a:pPr rtl="1"/>
          <a:r>
            <a:rPr lang="he-IL" dirty="0" smtClean="0"/>
            <a:t>בית</a:t>
          </a:r>
          <a:endParaRPr lang="he-IL" dirty="0"/>
        </a:p>
      </dgm:t>
    </dgm:pt>
    <dgm:pt modelId="{B5F99DC8-2837-4D87-B3E6-6428583910BC}" type="parTrans" cxnId="{50F8B746-3AFA-4C0C-A839-63D842B6D6C4}">
      <dgm:prSet/>
      <dgm:spPr/>
      <dgm:t>
        <a:bodyPr/>
        <a:lstStyle/>
        <a:p>
          <a:pPr rtl="1"/>
          <a:endParaRPr lang="he-IL"/>
        </a:p>
      </dgm:t>
    </dgm:pt>
    <dgm:pt modelId="{765A9D2A-33FB-4F08-87B2-72B2DCAA94EA}" type="sibTrans" cxnId="{50F8B746-3AFA-4C0C-A839-63D842B6D6C4}">
      <dgm:prSet/>
      <dgm:spPr/>
      <dgm:t>
        <a:bodyPr/>
        <a:lstStyle/>
        <a:p>
          <a:pPr rtl="1"/>
          <a:endParaRPr lang="he-IL"/>
        </a:p>
      </dgm:t>
    </dgm:pt>
    <dgm:pt modelId="{3A6FADC5-FE85-4FC2-A519-2B5488AD4DF1}">
      <dgm:prSet phldrT="[טקסט]"/>
      <dgm:spPr/>
      <dgm:t>
        <a:bodyPr/>
        <a:lstStyle/>
        <a:p>
          <a:pPr rtl="1"/>
          <a:r>
            <a:rPr lang="he-IL" dirty="0" smtClean="0"/>
            <a:t>שכונות צפופות- מחלות</a:t>
          </a:r>
          <a:endParaRPr lang="he-IL" dirty="0"/>
        </a:p>
      </dgm:t>
    </dgm:pt>
    <dgm:pt modelId="{7FDB06CD-2FF6-4DAB-8966-A3D19DCFD88C}" type="parTrans" cxnId="{A742FE59-4CCC-4D20-8F7A-4F3B7675F9A2}">
      <dgm:prSet/>
      <dgm:spPr/>
      <dgm:t>
        <a:bodyPr/>
        <a:lstStyle/>
        <a:p>
          <a:pPr rtl="1"/>
          <a:endParaRPr lang="he-IL"/>
        </a:p>
      </dgm:t>
    </dgm:pt>
    <dgm:pt modelId="{EBB71F94-36AF-424C-BD42-348FAC55E510}" type="sibTrans" cxnId="{A742FE59-4CCC-4D20-8F7A-4F3B7675F9A2}">
      <dgm:prSet/>
      <dgm:spPr/>
      <dgm:t>
        <a:bodyPr/>
        <a:lstStyle/>
        <a:p>
          <a:pPr rtl="1"/>
          <a:endParaRPr lang="he-IL"/>
        </a:p>
      </dgm:t>
    </dgm:pt>
    <dgm:pt modelId="{778197F9-D528-4C6E-A82E-8CE02EFA1D73}">
      <dgm:prSet phldrT="[טקסט]"/>
      <dgm:spPr/>
      <dgm:t>
        <a:bodyPr/>
        <a:lstStyle/>
        <a:p>
          <a:pPr rtl="1"/>
          <a:r>
            <a:rPr lang="he-IL" dirty="0" smtClean="0"/>
            <a:t>רעב ועוני- גם נשים וילדים עובדים</a:t>
          </a:r>
          <a:endParaRPr lang="he-IL" dirty="0"/>
        </a:p>
      </dgm:t>
    </dgm:pt>
    <dgm:pt modelId="{5017FDE0-05DA-473A-9321-A95278FBA562}" type="parTrans" cxnId="{4D95F016-7DF8-4188-AF97-371D947B7BBC}">
      <dgm:prSet/>
      <dgm:spPr/>
      <dgm:t>
        <a:bodyPr/>
        <a:lstStyle/>
        <a:p>
          <a:pPr rtl="1"/>
          <a:endParaRPr lang="he-IL"/>
        </a:p>
      </dgm:t>
    </dgm:pt>
    <dgm:pt modelId="{346C2367-26FD-4D96-A100-A83AD6667ED2}" type="sibTrans" cxnId="{4D95F016-7DF8-4188-AF97-371D947B7BBC}">
      <dgm:prSet/>
      <dgm:spPr/>
      <dgm:t>
        <a:bodyPr/>
        <a:lstStyle/>
        <a:p>
          <a:pPr rtl="1"/>
          <a:endParaRPr lang="he-IL"/>
        </a:p>
      </dgm:t>
    </dgm:pt>
    <dgm:pt modelId="{DE62125A-EE07-4745-99FA-023B1BE8F4CD}" type="pres">
      <dgm:prSet presAssocID="{AF498300-2AC7-433E-9A10-16265C265F0F}" presName="linear" presStyleCnt="0">
        <dgm:presLayoutVars>
          <dgm:dir/>
          <dgm:resizeHandles val="exact"/>
        </dgm:presLayoutVars>
      </dgm:prSet>
      <dgm:spPr/>
    </dgm:pt>
    <dgm:pt modelId="{650025CF-695C-46A1-8F0C-B347C9616345}" type="pres">
      <dgm:prSet presAssocID="{CEE273D5-83E3-4417-AD4D-92ECB32B43C2}" presName="comp" presStyleCnt="0"/>
      <dgm:spPr/>
    </dgm:pt>
    <dgm:pt modelId="{818ABEC0-3DC3-400E-883C-7898D7F9EEA5}" type="pres">
      <dgm:prSet presAssocID="{CEE273D5-83E3-4417-AD4D-92ECB32B43C2}" presName="box" presStyleLbl="node1" presStyleIdx="0" presStyleCnt="3"/>
      <dgm:spPr/>
      <dgm:t>
        <a:bodyPr/>
        <a:lstStyle/>
        <a:p>
          <a:pPr rtl="1"/>
          <a:endParaRPr lang="he-IL"/>
        </a:p>
      </dgm:t>
    </dgm:pt>
    <dgm:pt modelId="{313359F6-3611-4B7D-BAB0-11F1BBAD03E9}" type="pres">
      <dgm:prSet presAssocID="{CEE273D5-83E3-4417-AD4D-92ECB32B43C2}" presName="img" presStyleLbl="fgImgPlace1" presStyleIdx="0" presStyleCnt="3"/>
      <dgm:spPr/>
    </dgm:pt>
    <dgm:pt modelId="{92113C3B-E0EA-4A8D-B2FE-B62BEE95B065}" type="pres">
      <dgm:prSet presAssocID="{CEE273D5-83E3-4417-AD4D-92ECB32B43C2}" presName="text" presStyleLbl="node1" presStyleIdx="0" presStyleCnt="3">
        <dgm:presLayoutVars>
          <dgm:bulletEnabled val="1"/>
        </dgm:presLayoutVars>
      </dgm:prSet>
      <dgm:spPr/>
      <dgm:t>
        <a:bodyPr/>
        <a:lstStyle/>
        <a:p>
          <a:pPr rtl="1"/>
          <a:endParaRPr lang="he-IL"/>
        </a:p>
      </dgm:t>
    </dgm:pt>
    <dgm:pt modelId="{B868BFDF-3CD0-47E9-A677-2C2C7BD56F73}" type="pres">
      <dgm:prSet presAssocID="{DC09FF42-AAA2-45A9-A8F9-E2DCBF922241}" presName="spacer" presStyleCnt="0"/>
      <dgm:spPr/>
    </dgm:pt>
    <dgm:pt modelId="{57445969-40E3-4338-AE36-8148EA93C7B6}" type="pres">
      <dgm:prSet presAssocID="{E48C2097-48FF-4027-A525-71F8AA6F9E28}" presName="comp" presStyleCnt="0"/>
      <dgm:spPr/>
    </dgm:pt>
    <dgm:pt modelId="{27E01F6A-0D07-4AC5-841C-F3D1E768BF74}" type="pres">
      <dgm:prSet presAssocID="{E48C2097-48FF-4027-A525-71F8AA6F9E28}" presName="box" presStyleLbl="node1" presStyleIdx="1" presStyleCnt="3"/>
      <dgm:spPr/>
      <dgm:t>
        <a:bodyPr/>
        <a:lstStyle/>
        <a:p>
          <a:pPr rtl="1"/>
          <a:endParaRPr lang="he-IL"/>
        </a:p>
      </dgm:t>
    </dgm:pt>
    <dgm:pt modelId="{D29845AE-3EE2-4F94-9D5C-55858D88819F}" type="pres">
      <dgm:prSet presAssocID="{E48C2097-48FF-4027-A525-71F8AA6F9E28}" presName="img" presStyleLbl="fgImgPlace1" presStyleIdx="1" presStyleCnt="3"/>
      <dgm:spPr/>
    </dgm:pt>
    <dgm:pt modelId="{20F8F5E8-811B-4A9D-977B-F3EDAF07C0B8}" type="pres">
      <dgm:prSet presAssocID="{E48C2097-48FF-4027-A525-71F8AA6F9E28}" presName="text" presStyleLbl="node1" presStyleIdx="1" presStyleCnt="3">
        <dgm:presLayoutVars>
          <dgm:bulletEnabled val="1"/>
        </dgm:presLayoutVars>
      </dgm:prSet>
      <dgm:spPr/>
      <dgm:t>
        <a:bodyPr/>
        <a:lstStyle/>
        <a:p>
          <a:pPr rtl="1"/>
          <a:endParaRPr lang="he-IL"/>
        </a:p>
      </dgm:t>
    </dgm:pt>
    <dgm:pt modelId="{BA45A73B-6843-4FFB-922A-35D8C124D242}" type="pres">
      <dgm:prSet presAssocID="{2BB3317D-A976-4788-9F19-434164E879AE}" presName="spacer" presStyleCnt="0"/>
      <dgm:spPr/>
    </dgm:pt>
    <dgm:pt modelId="{A4B6DE47-610C-4126-B6FF-592A464FE5C6}" type="pres">
      <dgm:prSet presAssocID="{74D8595F-3840-44F9-9B07-675F994A2692}" presName="comp" presStyleCnt="0"/>
      <dgm:spPr/>
    </dgm:pt>
    <dgm:pt modelId="{1C7D87DA-2292-4D89-8FCF-682BC40386B2}" type="pres">
      <dgm:prSet presAssocID="{74D8595F-3840-44F9-9B07-675F994A2692}" presName="box" presStyleLbl="node1" presStyleIdx="2" presStyleCnt="3"/>
      <dgm:spPr/>
      <dgm:t>
        <a:bodyPr/>
        <a:lstStyle/>
        <a:p>
          <a:pPr rtl="1"/>
          <a:endParaRPr lang="he-IL"/>
        </a:p>
      </dgm:t>
    </dgm:pt>
    <dgm:pt modelId="{083D9A81-8438-4D2A-A047-8BA27C3801DE}" type="pres">
      <dgm:prSet presAssocID="{74D8595F-3840-44F9-9B07-675F994A2692}" presName="img" presStyleLbl="fgImgPlace1" presStyleIdx="2" presStyleCnt="3"/>
      <dgm:spPr/>
    </dgm:pt>
    <dgm:pt modelId="{B27E4E52-A0E7-43CC-AEAD-0984826EB94D}" type="pres">
      <dgm:prSet presAssocID="{74D8595F-3840-44F9-9B07-675F994A2692}" presName="text" presStyleLbl="node1" presStyleIdx="2" presStyleCnt="3">
        <dgm:presLayoutVars>
          <dgm:bulletEnabled val="1"/>
        </dgm:presLayoutVars>
      </dgm:prSet>
      <dgm:spPr/>
      <dgm:t>
        <a:bodyPr/>
        <a:lstStyle/>
        <a:p>
          <a:pPr rtl="1"/>
          <a:endParaRPr lang="he-IL"/>
        </a:p>
      </dgm:t>
    </dgm:pt>
  </dgm:ptLst>
  <dgm:cxnLst>
    <dgm:cxn modelId="{FFA0406E-608C-4CEF-88AD-2C13370B2886}" type="presOf" srcId="{3A6FADC5-FE85-4FC2-A519-2B5488AD4DF1}" destId="{1C7D87DA-2292-4D89-8FCF-682BC40386B2}" srcOrd="0" destOrd="1" presId="urn:microsoft.com/office/officeart/2005/8/layout/vList4"/>
    <dgm:cxn modelId="{BFDDAB56-C95D-4617-B4BA-1577DEA9B885}" type="presOf" srcId="{CEE273D5-83E3-4417-AD4D-92ECB32B43C2}" destId="{92113C3B-E0EA-4A8D-B2FE-B62BEE95B065}" srcOrd="1" destOrd="0" presId="urn:microsoft.com/office/officeart/2005/8/layout/vList4"/>
    <dgm:cxn modelId="{3BAAF547-3971-418D-A307-37E338B1FD9D}" type="presOf" srcId="{CC9133FE-1C57-4169-A24B-BC96E6368789}" destId="{92113C3B-E0EA-4A8D-B2FE-B62BEE95B065}" srcOrd="1" destOrd="1" presId="urn:microsoft.com/office/officeart/2005/8/layout/vList4"/>
    <dgm:cxn modelId="{FBEAAEB1-CD4D-4A10-B730-3F3515928F58}" type="presOf" srcId="{74D8595F-3840-44F9-9B07-675F994A2692}" destId="{1C7D87DA-2292-4D89-8FCF-682BC40386B2}" srcOrd="0" destOrd="0" presId="urn:microsoft.com/office/officeart/2005/8/layout/vList4"/>
    <dgm:cxn modelId="{E49495CB-348D-40D3-9388-180218D3324F}" type="presOf" srcId="{EF3D5B68-FF43-468A-9F47-D5C188D11B0E}" destId="{20F8F5E8-811B-4A9D-977B-F3EDAF07C0B8}" srcOrd="1" destOrd="1" presId="urn:microsoft.com/office/officeart/2005/8/layout/vList4"/>
    <dgm:cxn modelId="{09A85FF2-6FCD-4D1B-8D47-7A65E6A2FF36}" type="presOf" srcId="{CC9133FE-1C57-4169-A24B-BC96E6368789}" destId="{818ABEC0-3DC3-400E-883C-7898D7F9EEA5}" srcOrd="0" destOrd="1" presId="urn:microsoft.com/office/officeart/2005/8/layout/vList4"/>
    <dgm:cxn modelId="{761D591A-B868-4817-A465-65F8DBE087E6}" type="presOf" srcId="{778197F9-D528-4C6E-A82E-8CE02EFA1D73}" destId="{B27E4E52-A0E7-43CC-AEAD-0984826EB94D}" srcOrd="1" destOrd="2" presId="urn:microsoft.com/office/officeart/2005/8/layout/vList4"/>
    <dgm:cxn modelId="{B3982D6B-E481-49B5-B8C7-0302195F6728}" type="presOf" srcId="{99B1F832-F9C0-4EA0-A1D8-11C97AE12FED}" destId="{92113C3B-E0EA-4A8D-B2FE-B62BEE95B065}" srcOrd="1" destOrd="2" presId="urn:microsoft.com/office/officeart/2005/8/layout/vList4"/>
    <dgm:cxn modelId="{50F8B746-3AFA-4C0C-A839-63D842B6D6C4}" srcId="{AF498300-2AC7-433E-9A10-16265C265F0F}" destId="{74D8595F-3840-44F9-9B07-675F994A2692}" srcOrd="2" destOrd="0" parTransId="{B5F99DC8-2837-4D87-B3E6-6428583910BC}" sibTransId="{765A9D2A-33FB-4F08-87B2-72B2DCAA94EA}"/>
    <dgm:cxn modelId="{DB8364C3-F49D-4A1F-AD87-BECDD1AACF14}" type="presOf" srcId="{AF498300-2AC7-433E-9A10-16265C265F0F}" destId="{DE62125A-EE07-4745-99FA-023B1BE8F4CD}" srcOrd="0" destOrd="0" presId="urn:microsoft.com/office/officeart/2005/8/layout/vList4"/>
    <dgm:cxn modelId="{A742FE59-4CCC-4D20-8F7A-4F3B7675F9A2}" srcId="{74D8595F-3840-44F9-9B07-675F994A2692}" destId="{3A6FADC5-FE85-4FC2-A519-2B5488AD4DF1}" srcOrd="0" destOrd="0" parTransId="{7FDB06CD-2FF6-4DAB-8966-A3D19DCFD88C}" sibTransId="{EBB71F94-36AF-424C-BD42-348FAC55E510}"/>
    <dgm:cxn modelId="{8B794B16-199B-4070-82BF-95F1EF0520AA}" srcId="{CEE273D5-83E3-4417-AD4D-92ECB32B43C2}" destId="{CC9133FE-1C57-4169-A24B-BC96E6368789}" srcOrd="0" destOrd="0" parTransId="{073D1C71-307E-4E74-A408-3C8ACDD8E8A7}" sibTransId="{54330FD8-42F9-4D0D-BB60-6C3EB83376AC}"/>
    <dgm:cxn modelId="{C00CB4BE-0CD7-4447-A154-44602A3BBB29}" srcId="{E48C2097-48FF-4027-A525-71F8AA6F9E28}" destId="{9ADB2504-375D-4955-8A42-CA1D25476605}" srcOrd="1" destOrd="0" parTransId="{E84264B5-FA13-4FA0-B851-E1FC014FD04A}" sibTransId="{4598501A-8625-46AA-B54E-99942F016343}"/>
    <dgm:cxn modelId="{C99B607C-376F-4C6E-920D-664E428DADCC}" srcId="{CEE273D5-83E3-4417-AD4D-92ECB32B43C2}" destId="{99B1F832-F9C0-4EA0-A1D8-11C97AE12FED}" srcOrd="1" destOrd="0" parTransId="{0503D800-6D93-4D01-9141-A0031423EC6E}" sibTransId="{73B9272F-F595-410E-8390-02EF09A030A9}"/>
    <dgm:cxn modelId="{1702841E-5324-408E-880C-9E2A17C7DB0B}" type="presOf" srcId="{3A6FADC5-FE85-4FC2-A519-2B5488AD4DF1}" destId="{B27E4E52-A0E7-43CC-AEAD-0984826EB94D}" srcOrd="1" destOrd="1" presId="urn:microsoft.com/office/officeart/2005/8/layout/vList4"/>
    <dgm:cxn modelId="{18A67CB8-34A7-4DE6-ACAA-DD09A364B564}" type="presOf" srcId="{EF3D5B68-FF43-468A-9F47-D5C188D11B0E}" destId="{27E01F6A-0D07-4AC5-841C-F3D1E768BF74}" srcOrd="0" destOrd="1" presId="urn:microsoft.com/office/officeart/2005/8/layout/vList4"/>
    <dgm:cxn modelId="{83BCB2F4-C694-4318-A94A-94B9991159FF}" type="presOf" srcId="{E48C2097-48FF-4027-A525-71F8AA6F9E28}" destId="{20F8F5E8-811B-4A9D-977B-F3EDAF07C0B8}" srcOrd="1" destOrd="0" presId="urn:microsoft.com/office/officeart/2005/8/layout/vList4"/>
    <dgm:cxn modelId="{7C21E15A-68B4-45DC-8005-85B6F0F3185F}" srcId="{AF498300-2AC7-433E-9A10-16265C265F0F}" destId="{E48C2097-48FF-4027-A525-71F8AA6F9E28}" srcOrd="1" destOrd="0" parTransId="{564857A2-3DF4-4148-86AB-AFB916E567A8}" sibTransId="{2BB3317D-A976-4788-9F19-434164E879AE}"/>
    <dgm:cxn modelId="{08484FDB-704B-44C3-948C-93E52E32002A}" srcId="{E48C2097-48FF-4027-A525-71F8AA6F9E28}" destId="{EF3D5B68-FF43-468A-9F47-D5C188D11B0E}" srcOrd="0" destOrd="0" parTransId="{2F4F62E1-52C0-446A-9AE8-AA3723AA9754}" sibTransId="{ECD1A776-FE55-4F2C-9F31-A498986A3A41}"/>
    <dgm:cxn modelId="{EA6B76A1-666E-4709-8040-778A2E363423}" type="presOf" srcId="{9ADB2504-375D-4955-8A42-CA1D25476605}" destId="{20F8F5E8-811B-4A9D-977B-F3EDAF07C0B8}" srcOrd="1" destOrd="2" presId="urn:microsoft.com/office/officeart/2005/8/layout/vList4"/>
    <dgm:cxn modelId="{B4EB4C27-8E9E-441E-B418-174F2886E62A}" type="presOf" srcId="{E48C2097-48FF-4027-A525-71F8AA6F9E28}" destId="{27E01F6A-0D07-4AC5-841C-F3D1E768BF74}" srcOrd="0" destOrd="0" presId="urn:microsoft.com/office/officeart/2005/8/layout/vList4"/>
    <dgm:cxn modelId="{A390857C-D864-4E8D-9EFD-40511C9BC83A}" type="presOf" srcId="{99B1F832-F9C0-4EA0-A1D8-11C97AE12FED}" destId="{818ABEC0-3DC3-400E-883C-7898D7F9EEA5}" srcOrd="0" destOrd="2" presId="urn:microsoft.com/office/officeart/2005/8/layout/vList4"/>
    <dgm:cxn modelId="{0C579A03-888D-4E33-A4F0-0EA4AAACCFA7}" type="presOf" srcId="{74D8595F-3840-44F9-9B07-675F994A2692}" destId="{B27E4E52-A0E7-43CC-AEAD-0984826EB94D}" srcOrd="1" destOrd="0" presId="urn:microsoft.com/office/officeart/2005/8/layout/vList4"/>
    <dgm:cxn modelId="{9373DC76-8499-4B04-A1ED-92A1AC02AFBD}" type="presOf" srcId="{9ADB2504-375D-4955-8A42-CA1D25476605}" destId="{27E01F6A-0D07-4AC5-841C-F3D1E768BF74}" srcOrd="0" destOrd="2" presId="urn:microsoft.com/office/officeart/2005/8/layout/vList4"/>
    <dgm:cxn modelId="{4D95F016-7DF8-4188-AF97-371D947B7BBC}" srcId="{74D8595F-3840-44F9-9B07-675F994A2692}" destId="{778197F9-D528-4C6E-A82E-8CE02EFA1D73}" srcOrd="1" destOrd="0" parTransId="{5017FDE0-05DA-473A-9321-A95278FBA562}" sibTransId="{346C2367-26FD-4D96-A100-A83AD6667ED2}"/>
    <dgm:cxn modelId="{EEA52746-5013-4B55-A620-4A73F4DB0574}" type="presOf" srcId="{778197F9-D528-4C6E-A82E-8CE02EFA1D73}" destId="{1C7D87DA-2292-4D89-8FCF-682BC40386B2}" srcOrd="0" destOrd="2" presId="urn:microsoft.com/office/officeart/2005/8/layout/vList4"/>
    <dgm:cxn modelId="{36CF9E02-C75F-4840-BB6A-8289D61B2F2C}" type="presOf" srcId="{CEE273D5-83E3-4417-AD4D-92ECB32B43C2}" destId="{818ABEC0-3DC3-400E-883C-7898D7F9EEA5}" srcOrd="0" destOrd="0" presId="urn:microsoft.com/office/officeart/2005/8/layout/vList4"/>
    <dgm:cxn modelId="{A6C8E883-E217-4BCA-85B7-E279C2C78E37}" srcId="{AF498300-2AC7-433E-9A10-16265C265F0F}" destId="{CEE273D5-83E3-4417-AD4D-92ECB32B43C2}" srcOrd="0" destOrd="0" parTransId="{AA01B5B2-7EA0-4556-BBEA-974884269B0F}" sibTransId="{DC09FF42-AAA2-45A9-A8F9-E2DCBF922241}"/>
    <dgm:cxn modelId="{D52D27F0-B2EF-4B19-92FA-680DD069A595}" type="presParOf" srcId="{DE62125A-EE07-4745-99FA-023B1BE8F4CD}" destId="{650025CF-695C-46A1-8F0C-B347C9616345}" srcOrd="0" destOrd="0" presId="urn:microsoft.com/office/officeart/2005/8/layout/vList4"/>
    <dgm:cxn modelId="{16B1E515-3E9D-4B16-B0E0-1593D09F0B7D}" type="presParOf" srcId="{650025CF-695C-46A1-8F0C-B347C9616345}" destId="{818ABEC0-3DC3-400E-883C-7898D7F9EEA5}" srcOrd="0" destOrd="0" presId="urn:microsoft.com/office/officeart/2005/8/layout/vList4"/>
    <dgm:cxn modelId="{2C690A71-6F00-49DC-8C27-35338C33F2C9}" type="presParOf" srcId="{650025CF-695C-46A1-8F0C-B347C9616345}" destId="{313359F6-3611-4B7D-BAB0-11F1BBAD03E9}" srcOrd="1" destOrd="0" presId="urn:microsoft.com/office/officeart/2005/8/layout/vList4"/>
    <dgm:cxn modelId="{2F64E4BE-EDFE-4B92-A216-7D2EC05E3B89}" type="presParOf" srcId="{650025CF-695C-46A1-8F0C-B347C9616345}" destId="{92113C3B-E0EA-4A8D-B2FE-B62BEE95B065}" srcOrd="2" destOrd="0" presId="urn:microsoft.com/office/officeart/2005/8/layout/vList4"/>
    <dgm:cxn modelId="{B6F483BC-721D-4241-8FD5-D7D4A1DE25AA}" type="presParOf" srcId="{DE62125A-EE07-4745-99FA-023B1BE8F4CD}" destId="{B868BFDF-3CD0-47E9-A677-2C2C7BD56F73}" srcOrd="1" destOrd="0" presId="urn:microsoft.com/office/officeart/2005/8/layout/vList4"/>
    <dgm:cxn modelId="{18F51A59-06C9-4E2A-90AB-17899BB1E2E9}" type="presParOf" srcId="{DE62125A-EE07-4745-99FA-023B1BE8F4CD}" destId="{57445969-40E3-4338-AE36-8148EA93C7B6}" srcOrd="2" destOrd="0" presId="urn:microsoft.com/office/officeart/2005/8/layout/vList4"/>
    <dgm:cxn modelId="{A8CD6A7E-1D7E-432B-A276-06AE4DCBA89A}" type="presParOf" srcId="{57445969-40E3-4338-AE36-8148EA93C7B6}" destId="{27E01F6A-0D07-4AC5-841C-F3D1E768BF74}" srcOrd="0" destOrd="0" presId="urn:microsoft.com/office/officeart/2005/8/layout/vList4"/>
    <dgm:cxn modelId="{A2EF5190-0456-42BB-8B60-D7C6985A36D7}" type="presParOf" srcId="{57445969-40E3-4338-AE36-8148EA93C7B6}" destId="{D29845AE-3EE2-4F94-9D5C-55858D88819F}" srcOrd="1" destOrd="0" presId="urn:microsoft.com/office/officeart/2005/8/layout/vList4"/>
    <dgm:cxn modelId="{0EDF3A74-8019-432E-8CF8-653C2B1BFC6B}" type="presParOf" srcId="{57445969-40E3-4338-AE36-8148EA93C7B6}" destId="{20F8F5E8-811B-4A9D-977B-F3EDAF07C0B8}" srcOrd="2" destOrd="0" presId="urn:microsoft.com/office/officeart/2005/8/layout/vList4"/>
    <dgm:cxn modelId="{0C2E82E0-EE3E-48E6-B0DC-FB52701D4784}" type="presParOf" srcId="{DE62125A-EE07-4745-99FA-023B1BE8F4CD}" destId="{BA45A73B-6843-4FFB-922A-35D8C124D242}" srcOrd="3" destOrd="0" presId="urn:microsoft.com/office/officeart/2005/8/layout/vList4"/>
    <dgm:cxn modelId="{E2365617-9524-4600-9A20-44060B4AB0BA}" type="presParOf" srcId="{DE62125A-EE07-4745-99FA-023B1BE8F4CD}" destId="{A4B6DE47-610C-4126-B6FF-592A464FE5C6}" srcOrd="4" destOrd="0" presId="urn:microsoft.com/office/officeart/2005/8/layout/vList4"/>
    <dgm:cxn modelId="{704DE110-6670-4FE6-8538-3F9986C854F6}" type="presParOf" srcId="{A4B6DE47-610C-4126-B6FF-592A464FE5C6}" destId="{1C7D87DA-2292-4D89-8FCF-682BC40386B2}" srcOrd="0" destOrd="0" presId="urn:microsoft.com/office/officeart/2005/8/layout/vList4"/>
    <dgm:cxn modelId="{4EDECE49-31A0-47A4-9720-6C22B99230AE}" type="presParOf" srcId="{A4B6DE47-610C-4126-B6FF-592A464FE5C6}" destId="{083D9A81-8438-4D2A-A047-8BA27C3801DE}" srcOrd="1" destOrd="0" presId="urn:microsoft.com/office/officeart/2005/8/layout/vList4"/>
    <dgm:cxn modelId="{B5AD3C97-9611-4ADA-8ED4-5DE7296B46F3}" type="presParOf" srcId="{A4B6DE47-610C-4126-B6FF-592A464FE5C6}" destId="{B27E4E52-A0E7-43CC-AEAD-0984826EB94D}" srcOrd="2" destOrd="0" presId="urn:microsoft.com/office/officeart/2005/8/layout/vList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E09890F3-235E-4542-ADAD-9EC712CE10D6}"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pPr rtl="1"/>
          <a:endParaRPr lang="he-IL"/>
        </a:p>
      </dgm:t>
    </dgm:pt>
    <dgm:pt modelId="{17633073-5E54-4DC9-A50B-AB85DD35780F}">
      <dgm:prSet phldrT="[טקסט]"/>
      <dgm:spPr>
        <a:solidFill>
          <a:srgbClr val="7030A0"/>
        </a:solidFill>
      </dgm:spPr>
      <dgm:t>
        <a:bodyPr/>
        <a:lstStyle/>
        <a:p>
          <a:pPr rtl="1"/>
          <a:r>
            <a:rPr lang="he-IL" dirty="0" smtClean="0"/>
            <a:t>סוציאליזם</a:t>
          </a:r>
          <a:endParaRPr lang="he-IL" dirty="0"/>
        </a:p>
      </dgm:t>
    </dgm:pt>
    <dgm:pt modelId="{38290BCD-3AF7-432D-8EED-BBB0131CA221}" type="parTrans" cxnId="{49A348B6-9F2C-4FDD-8711-F8FFE460C1DD}">
      <dgm:prSet/>
      <dgm:spPr/>
      <dgm:t>
        <a:bodyPr/>
        <a:lstStyle/>
        <a:p>
          <a:pPr rtl="1"/>
          <a:endParaRPr lang="he-IL"/>
        </a:p>
      </dgm:t>
    </dgm:pt>
    <dgm:pt modelId="{52799176-9428-44D3-838C-2A5351865D2A}" type="sibTrans" cxnId="{49A348B6-9F2C-4FDD-8711-F8FFE460C1DD}">
      <dgm:prSet/>
      <dgm:spPr/>
      <dgm:t>
        <a:bodyPr/>
        <a:lstStyle/>
        <a:p>
          <a:pPr rtl="1"/>
          <a:endParaRPr lang="he-IL"/>
        </a:p>
      </dgm:t>
    </dgm:pt>
    <dgm:pt modelId="{46F903D5-AF33-46AE-BF49-F877690148B0}">
      <dgm:prSet phldrT="[טקסט]"/>
      <dgm:spPr>
        <a:solidFill>
          <a:srgbClr val="C00000"/>
        </a:solidFill>
      </dgm:spPr>
      <dgm:t>
        <a:bodyPr/>
        <a:lstStyle/>
        <a:p>
          <a:pPr rtl="1"/>
          <a:r>
            <a:rPr lang="he-IL" dirty="0" smtClean="0"/>
            <a:t>מהפכני</a:t>
          </a:r>
          <a:endParaRPr lang="he-IL" dirty="0"/>
        </a:p>
      </dgm:t>
    </dgm:pt>
    <dgm:pt modelId="{CCC21A5F-AA1D-4E2F-9395-A4E33938DAF5}" type="parTrans" cxnId="{6A6183CD-CCD7-46D8-8585-4335802211CE}">
      <dgm:prSet/>
      <dgm:spPr/>
      <dgm:t>
        <a:bodyPr/>
        <a:lstStyle/>
        <a:p>
          <a:pPr rtl="1"/>
          <a:endParaRPr lang="he-IL"/>
        </a:p>
      </dgm:t>
    </dgm:pt>
    <dgm:pt modelId="{CDF0CC6F-BA6C-4DAF-BC46-3EB4634D367A}" type="sibTrans" cxnId="{6A6183CD-CCD7-46D8-8585-4335802211CE}">
      <dgm:prSet/>
      <dgm:spPr/>
      <dgm:t>
        <a:bodyPr/>
        <a:lstStyle/>
        <a:p>
          <a:pPr rtl="1"/>
          <a:endParaRPr lang="he-IL"/>
        </a:p>
      </dgm:t>
    </dgm:pt>
    <dgm:pt modelId="{F634F8BE-8DB9-4A5D-9D8A-235F1FA015BD}">
      <dgm:prSet phldrT="[טקסט]"/>
      <dgm:spPr/>
      <dgm:t>
        <a:bodyPr/>
        <a:lstStyle/>
        <a:p>
          <a:pPr rtl="1"/>
          <a:r>
            <a:rPr lang="he-IL" dirty="0" smtClean="0"/>
            <a:t>דמוקרטי</a:t>
          </a:r>
          <a:endParaRPr lang="he-IL" dirty="0"/>
        </a:p>
      </dgm:t>
    </dgm:pt>
    <dgm:pt modelId="{F5CE6E51-C878-48FB-8B05-7267B373521D}" type="sibTrans" cxnId="{4B7611E4-594B-45D7-AEDC-F2F335025556}">
      <dgm:prSet/>
      <dgm:spPr/>
      <dgm:t>
        <a:bodyPr/>
        <a:lstStyle/>
        <a:p>
          <a:pPr rtl="1"/>
          <a:endParaRPr lang="he-IL"/>
        </a:p>
      </dgm:t>
    </dgm:pt>
    <dgm:pt modelId="{677AAE72-B94A-45E2-9403-A794EDA2A5F9}" type="parTrans" cxnId="{4B7611E4-594B-45D7-AEDC-F2F335025556}">
      <dgm:prSet/>
      <dgm:spPr/>
      <dgm:t>
        <a:bodyPr/>
        <a:lstStyle/>
        <a:p>
          <a:pPr rtl="1"/>
          <a:endParaRPr lang="he-IL"/>
        </a:p>
      </dgm:t>
    </dgm:pt>
    <dgm:pt modelId="{4B8CBAC7-4964-443C-9AA9-3593CB61F22D}" type="pres">
      <dgm:prSet presAssocID="{E09890F3-235E-4542-ADAD-9EC712CE10D6}" presName="hierChild1" presStyleCnt="0">
        <dgm:presLayoutVars>
          <dgm:orgChart val="1"/>
          <dgm:chPref val="1"/>
          <dgm:dir/>
          <dgm:animOne val="branch"/>
          <dgm:animLvl val="lvl"/>
          <dgm:resizeHandles/>
        </dgm:presLayoutVars>
      </dgm:prSet>
      <dgm:spPr/>
    </dgm:pt>
    <dgm:pt modelId="{CB47BA2D-A959-4951-A284-3E9C68310B7B}" type="pres">
      <dgm:prSet presAssocID="{17633073-5E54-4DC9-A50B-AB85DD35780F}" presName="hierRoot1" presStyleCnt="0">
        <dgm:presLayoutVars>
          <dgm:hierBranch val="init"/>
        </dgm:presLayoutVars>
      </dgm:prSet>
      <dgm:spPr/>
    </dgm:pt>
    <dgm:pt modelId="{6E261D33-2A22-4CA2-B8F1-8BA8FD6FEB55}" type="pres">
      <dgm:prSet presAssocID="{17633073-5E54-4DC9-A50B-AB85DD35780F}" presName="rootComposite1" presStyleCnt="0"/>
      <dgm:spPr/>
    </dgm:pt>
    <dgm:pt modelId="{4A9003C0-9A1F-4FA8-9DAC-6BC6459A1514}" type="pres">
      <dgm:prSet presAssocID="{17633073-5E54-4DC9-A50B-AB85DD35780F}" presName="rootText1" presStyleLbl="node0" presStyleIdx="0" presStyleCnt="1" custLinFactNeighborY="737">
        <dgm:presLayoutVars>
          <dgm:chPref val="3"/>
        </dgm:presLayoutVars>
      </dgm:prSet>
      <dgm:spPr/>
      <dgm:t>
        <a:bodyPr/>
        <a:lstStyle/>
        <a:p>
          <a:pPr rtl="1"/>
          <a:endParaRPr lang="he-IL"/>
        </a:p>
      </dgm:t>
    </dgm:pt>
    <dgm:pt modelId="{A2DF6F78-FA9C-4861-95B8-98864F7DC2C0}" type="pres">
      <dgm:prSet presAssocID="{17633073-5E54-4DC9-A50B-AB85DD35780F}" presName="rootConnector1" presStyleLbl="node1" presStyleIdx="0" presStyleCnt="0"/>
      <dgm:spPr/>
    </dgm:pt>
    <dgm:pt modelId="{1009CBFD-B51F-47BE-8281-1C410C4C8E88}" type="pres">
      <dgm:prSet presAssocID="{17633073-5E54-4DC9-A50B-AB85DD35780F}" presName="hierChild2" presStyleCnt="0"/>
      <dgm:spPr/>
    </dgm:pt>
    <dgm:pt modelId="{660B9D1E-C24D-41D4-8BE3-CEF160CD402D}" type="pres">
      <dgm:prSet presAssocID="{677AAE72-B94A-45E2-9403-A794EDA2A5F9}" presName="Name37" presStyleLbl="parChTrans1D2" presStyleIdx="0" presStyleCnt="2"/>
      <dgm:spPr/>
    </dgm:pt>
    <dgm:pt modelId="{11937328-E0FA-41AE-8E4C-EA6EF31E5F2C}" type="pres">
      <dgm:prSet presAssocID="{F634F8BE-8DB9-4A5D-9D8A-235F1FA015BD}" presName="hierRoot2" presStyleCnt="0">
        <dgm:presLayoutVars>
          <dgm:hierBranch val="init"/>
        </dgm:presLayoutVars>
      </dgm:prSet>
      <dgm:spPr/>
    </dgm:pt>
    <dgm:pt modelId="{BDCA79AC-D9DA-4B67-BB86-5BD0264D8FBE}" type="pres">
      <dgm:prSet presAssocID="{F634F8BE-8DB9-4A5D-9D8A-235F1FA015BD}" presName="rootComposite" presStyleCnt="0"/>
      <dgm:spPr/>
    </dgm:pt>
    <dgm:pt modelId="{E0573D5F-7047-44F1-833F-D7CA936A0D6B}" type="pres">
      <dgm:prSet presAssocID="{F634F8BE-8DB9-4A5D-9D8A-235F1FA015BD}" presName="rootText" presStyleLbl="node2" presStyleIdx="0" presStyleCnt="2">
        <dgm:presLayoutVars>
          <dgm:chPref val="3"/>
        </dgm:presLayoutVars>
      </dgm:prSet>
      <dgm:spPr/>
      <dgm:t>
        <a:bodyPr/>
        <a:lstStyle/>
        <a:p>
          <a:pPr rtl="1"/>
          <a:endParaRPr lang="he-IL"/>
        </a:p>
      </dgm:t>
    </dgm:pt>
    <dgm:pt modelId="{BFA0A6AF-3929-455F-B885-FFEBF46D0ECA}" type="pres">
      <dgm:prSet presAssocID="{F634F8BE-8DB9-4A5D-9D8A-235F1FA015BD}" presName="rootConnector" presStyleLbl="node2" presStyleIdx="0" presStyleCnt="2"/>
      <dgm:spPr/>
    </dgm:pt>
    <dgm:pt modelId="{72616685-2511-41B7-8C5B-7115EDB24B89}" type="pres">
      <dgm:prSet presAssocID="{F634F8BE-8DB9-4A5D-9D8A-235F1FA015BD}" presName="hierChild4" presStyleCnt="0"/>
      <dgm:spPr/>
    </dgm:pt>
    <dgm:pt modelId="{6703AF64-38AC-4107-9090-3E1FCF78CAD6}" type="pres">
      <dgm:prSet presAssocID="{F634F8BE-8DB9-4A5D-9D8A-235F1FA015BD}" presName="hierChild5" presStyleCnt="0"/>
      <dgm:spPr/>
    </dgm:pt>
    <dgm:pt modelId="{52F74109-222B-4742-8FE6-CE12C4801F82}" type="pres">
      <dgm:prSet presAssocID="{CCC21A5F-AA1D-4E2F-9395-A4E33938DAF5}" presName="Name37" presStyleLbl="parChTrans1D2" presStyleIdx="1" presStyleCnt="2"/>
      <dgm:spPr/>
    </dgm:pt>
    <dgm:pt modelId="{F6F66D57-266C-4E38-B761-8B4B3676CA0C}" type="pres">
      <dgm:prSet presAssocID="{46F903D5-AF33-46AE-BF49-F877690148B0}" presName="hierRoot2" presStyleCnt="0">
        <dgm:presLayoutVars>
          <dgm:hierBranch val="init"/>
        </dgm:presLayoutVars>
      </dgm:prSet>
      <dgm:spPr/>
    </dgm:pt>
    <dgm:pt modelId="{0C7CC311-0F89-4AAC-B101-28D766CF7AFC}" type="pres">
      <dgm:prSet presAssocID="{46F903D5-AF33-46AE-BF49-F877690148B0}" presName="rootComposite" presStyleCnt="0"/>
      <dgm:spPr/>
    </dgm:pt>
    <dgm:pt modelId="{C04D08CC-1A96-4023-9F98-9E3CDA9392DA}" type="pres">
      <dgm:prSet presAssocID="{46F903D5-AF33-46AE-BF49-F877690148B0}" presName="rootText" presStyleLbl="node2" presStyleIdx="1" presStyleCnt="2">
        <dgm:presLayoutVars>
          <dgm:chPref val="3"/>
        </dgm:presLayoutVars>
      </dgm:prSet>
      <dgm:spPr/>
    </dgm:pt>
    <dgm:pt modelId="{CBC23B17-7F74-4A06-B1AD-B5B8CE032BDE}" type="pres">
      <dgm:prSet presAssocID="{46F903D5-AF33-46AE-BF49-F877690148B0}" presName="rootConnector" presStyleLbl="node2" presStyleIdx="1" presStyleCnt="2"/>
      <dgm:spPr/>
    </dgm:pt>
    <dgm:pt modelId="{E5399224-478E-4793-823F-49356ABD1510}" type="pres">
      <dgm:prSet presAssocID="{46F903D5-AF33-46AE-BF49-F877690148B0}" presName="hierChild4" presStyleCnt="0"/>
      <dgm:spPr/>
    </dgm:pt>
    <dgm:pt modelId="{111D5D8D-3247-478D-BA80-0C199800B588}" type="pres">
      <dgm:prSet presAssocID="{46F903D5-AF33-46AE-BF49-F877690148B0}" presName="hierChild5" presStyleCnt="0"/>
      <dgm:spPr/>
    </dgm:pt>
    <dgm:pt modelId="{083DD685-8024-43BE-A6D3-5D29FC8C0810}" type="pres">
      <dgm:prSet presAssocID="{17633073-5E54-4DC9-A50B-AB85DD35780F}" presName="hierChild3" presStyleCnt="0"/>
      <dgm:spPr/>
    </dgm:pt>
  </dgm:ptLst>
  <dgm:cxnLst>
    <dgm:cxn modelId="{8BD5CB35-F1F8-419A-A0CE-E2B8C16E694A}" type="presOf" srcId="{CCC21A5F-AA1D-4E2F-9395-A4E33938DAF5}" destId="{52F74109-222B-4742-8FE6-CE12C4801F82}" srcOrd="0" destOrd="0" presId="urn:microsoft.com/office/officeart/2005/8/layout/orgChart1"/>
    <dgm:cxn modelId="{4ED56F5D-214A-43E1-8177-DF138617EF4D}" type="presOf" srcId="{17633073-5E54-4DC9-A50B-AB85DD35780F}" destId="{A2DF6F78-FA9C-4861-95B8-98864F7DC2C0}" srcOrd="1" destOrd="0" presId="urn:microsoft.com/office/officeart/2005/8/layout/orgChart1"/>
    <dgm:cxn modelId="{78DB56D0-6038-4FAE-8FAD-039E648B2866}" type="presOf" srcId="{46F903D5-AF33-46AE-BF49-F877690148B0}" destId="{CBC23B17-7F74-4A06-B1AD-B5B8CE032BDE}" srcOrd="1" destOrd="0" presId="urn:microsoft.com/office/officeart/2005/8/layout/orgChart1"/>
    <dgm:cxn modelId="{6C1E8678-5C50-42B9-9FB6-3A4F66485184}" type="presOf" srcId="{677AAE72-B94A-45E2-9403-A794EDA2A5F9}" destId="{660B9D1E-C24D-41D4-8BE3-CEF160CD402D}" srcOrd="0" destOrd="0" presId="urn:microsoft.com/office/officeart/2005/8/layout/orgChart1"/>
    <dgm:cxn modelId="{C9E341EB-7BBC-4526-ACA8-7C4FBB1DA96A}" type="presOf" srcId="{F634F8BE-8DB9-4A5D-9D8A-235F1FA015BD}" destId="{BFA0A6AF-3929-455F-B885-FFEBF46D0ECA}" srcOrd="1" destOrd="0" presId="urn:microsoft.com/office/officeart/2005/8/layout/orgChart1"/>
    <dgm:cxn modelId="{B5E6E253-62FD-434B-ACB8-443330694538}" type="presOf" srcId="{17633073-5E54-4DC9-A50B-AB85DD35780F}" destId="{4A9003C0-9A1F-4FA8-9DAC-6BC6459A1514}" srcOrd="0" destOrd="0" presId="urn:microsoft.com/office/officeart/2005/8/layout/orgChart1"/>
    <dgm:cxn modelId="{49A348B6-9F2C-4FDD-8711-F8FFE460C1DD}" srcId="{E09890F3-235E-4542-ADAD-9EC712CE10D6}" destId="{17633073-5E54-4DC9-A50B-AB85DD35780F}" srcOrd="0" destOrd="0" parTransId="{38290BCD-3AF7-432D-8EED-BBB0131CA221}" sibTransId="{52799176-9428-44D3-838C-2A5351865D2A}"/>
    <dgm:cxn modelId="{26D346F0-F6FD-42D9-B12E-9568BA83C35E}" type="presOf" srcId="{F634F8BE-8DB9-4A5D-9D8A-235F1FA015BD}" destId="{E0573D5F-7047-44F1-833F-D7CA936A0D6B}" srcOrd="0" destOrd="0" presId="urn:microsoft.com/office/officeart/2005/8/layout/orgChart1"/>
    <dgm:cxn modelId="{4B7611E4-594B-45D7-AEDC-F2F335025556}" srcId="{17633073-5E54-4DC9-A50B-AB85DD35780F}" destId="{F634F8BE-8DB9-4A5D-9D8A-235F1FA015BD}" srcOrd="0" destOrd="0" parTransId="{677AAE72-B94A-45E2-9403-A794EDA2A5F9}" sibTransId="{F5CE6E51-C878-48FB-8B05-7267B373521D}"/>
    <dgm:cxn modelId="{50127F7E-334A-474E-BEF5-42E050EF6035}" type="presOf" srcId="{E09890F3-235E-4542-ADAD-9EC712CE10D6}" destId="{4B8CBAC7-4964-443C-9AA9-3593CB61F22D}" srcOrd="0" destOrd="0" presId="urn:microsoft.com/office/officeart/2005/8/layout/orgChart1"/>
    <dgm:cxn modelId="{6A6183CD-CCD7-46D8-8585-4335802211CE}" srcId="{17633073-5E54-4DC9-A50B-AB85DD35780F}" destId="{46F903D5-AF33-46AE-BF49-F877690148B0}" srcOrd="1" destOrd="0" parTransId="{CCC21A5F-AA1D-4E2F-9395-A4E33938DAF5}" sibTransId="{CDF0CC6F-BA6C-4DAF-BC46-3EB4634D367A}"/>
    <dgm:cxn modelId="{44AEF83B-59F3-4839-9AB7-F8DD967BC13F}" type="presOf" srcId="{46F903D5-AF33-46AE-BF49-F877690148B0}" destId="{C04D08CC-1A96-4023-9F98-9E3CDA9392DA}" srcOrd="0" destOrd="0" presId="urn:microsoft.com/office/officeart/2005/8/layout/orgChart1"/>
    <dgm:cxn modelId="{ABB3F1EC-5C96-410A-978C-C31866CEEE4A}" type="presParOf" srcId="{4B8CBAC7-4964-443C-9AA9-3593CB61F22D}" destId="{CB47BA2D-A959-4951-A284-3E9C68310B7B}" srcOrd="0" destOrd="0" presId="urn:microsoft.com/office/officeart/2005/8/layout/orgChart1"/>
    <dgm:cxn modelId="{589C6E16-68A4-4F79-BE9D-9B04C7D4B8E6}" type="presParOf" srcId="{CB47BA2D-A959-4951-A284-3E9C68310B7B}" destId="{6E261D33-2A22-4CA2-B8F1-8BA8FD6FEB55}" srcOrd="0" destOrd="0" presId="urn:microsoft.com/office/officeart/2005/8/layout/orgChart1"/>
    <dgm:cxn modelId="{292C7F7B-CEA4-4FAB-828D-BEB84614C430}" type="presParOf" srcId="{6E261D33-2A22-4CA2-B8F1-8BA8FD6FEB55}" destId="{4A9003C0-9A1F-4FA8-9DAC-6BC6459A1514}" srcOrd="0" destOrd="0" presId="urn:microsoft.com/office/officeart/2005/8/layout/orgChart1"/>
    <dgm:cxn modelId="{C26F2763-BFE4-47E8-B1AE-52C2A638058B}" type="presParOf" srcId="{6E261D33-2A22-4CA2-B8F1-8BA8FD6FEB55}" destId="{A2DF6F78-FA9C-4861-95B8-98864F7DC2C0}" srcOrd="1" destOrd="0" presId="urn:microsoft.com/office/officeart/2005/8/layout/orgChart1"/>
    <dgm:cxn modelId="{D844BDC0-5326-44FA-AE88-BFD76ED5819F}" type="presParOf" srcId="{CB47BA2D-A959-4951-A284-3E9C68310B7B}" destId="{1009CBFD-B51F-47BE-8281-1C410C4C8E88}" srcOrd="1" destOrd="0" presId="urn:microsoft.com/office/officeart/2005/8/layout/orgChart1"/>
    <dgm:cxn modelId="{17E8F62E-C7AE-4E32-9801-DB7ABBD176AF}" type="presParOf" srcId="{1009CBFD-B51F-47BE-8281-1C410C4C8E88}" destId="{660B9D1E-C24D-41D4-8BE3-CEF160CD402D}" srcOrd="0" destOrd="0" presId="urn:microsoft.com/office/officeart/2005/8/layout/orgChart1"/>
    <dgm:cxn modelId="{51474B58-9C56-4A5A-9CB0-001EB5CB12EA}" type="presParOf" srcId="{1009CBFD-B51F-47BE-8281-1C410C4C8E88}" destId="{11937328-E0FA-41AE-8E4C-EA6EF31E5F2C}" srcOrd="1" destOrd="0" presId="urn:microsoft.com/office/officeart/2005/8/layout/orgChart1"/>
    <dgm:cxn modelId="{C8A10EF4-E372-4582-90D6-65906842C07C}" type="presParOf" srcId="{11937328-E0FA-41AE-8E4C-EA6EF31E5F2C}" destId="{BDCA79AC-D9DA-4B67-BB86-5BD0264D8FBE}" srcOrd="0" destOrd="0" presId="urn:microsoft.com/office/officeart/2005/8/layout/orgChart1"/>
    <dgm:cxn modelId="{13C722FD-0000-46EF-A9E8-27373C20EF6F}" type="presParOf" srcId="{BDCA79AC-D9DA-4B67-BB86-5BD0264D8FBE}" destId="{E0573D5F-7047-44F1-833F-D7CA936A0D6B}" srcOrd="0" destOrd="0" presId="urn:microsoft.com/office/officeart/2005/8/layout/orgChart1"/>
    <dgm:cxn modelId="{C2683715-32A4-4E24-92BE-4CB9219FE38B}" type="presParOf" srcId="{BDCA79AC-D9DA-4B67-BB86-5BD0264D8FBE}" destId="{BFA0A6AF-3929-455F-B885-FFEBF46D0ECA}" srcOrd="1" destOrd="0" presId="urn:microsoft.com/office/officeart/2005/8/layout/orgChart1"/>
    <dgm:cxn modelId="{711B2EB5-0871-4EFD-A430-79FA6FD425CE}" type="presParOf" srcId="{11937328-E0FA-41AE-8E4C-EA6EF31E5F2C}" destId="{72616685-2511-41B7-8C5B-7115EDB24B89}" srcOrd="1" destOrd="0" presId="urn:microsoft.com/office/officeart/2005/8/layout/orgChart1"/>
    <dgm:cxn modelId="{81E1F04A-C6A1-40AD-9EF8-79E56BEA2C17}" type="presParOf" srcId="{11937328-E0FA-41AE-8E4C-EA6EF31E5F2C}" destId="{6703AF64-38AC-4107-9090-3E1FCF78CAD6}" srcOrd="2" destOrd="0" presId="urn:microsoft.com/office/officeart/2005/8/layout/orgChart1"/>
    <dgm:cxn modelId="{13B4A67D-C572-402E-BED1-88ACE978E8E6}" type="presParOf" srcId="{1009CBFD-B51F-47BE-8281-1C410C4C8E88}" destId="{52F74109-222B-4742-8FE6-CE12C4801F82}" srcOrd="2" destOrd="0" presId="urn:microsoft.com/office/officeart/2005/8/layout/orgChart1"/>
    <dgm:cxn modelId="{6CCA1564-F4C2-436E-AC73-D0A6F5198FA9}" type="presParOf" srcId="{1009CBFD-B51F-47BE-8281-1C410C4C8E88}" destId="{F6F66D57-266C-4E38-B761-8B4B3676CA0C}" srcOrd="3" destOrd="0" presId="urn:microsoft.com/office/officeart/2005/8/layout/orgChart1"/>
    <dgm:cxn modelId="{4D526781-3A45-4F2C-A66C-6912A9418C1E}" type="presParOf" srcId="{F6F66D57-266C-4E38-B761-8B4B3676CA0C}" destId="{0C7CC311-0F89-4AAC-B101-28D766CF7AFC}" srcOrd="0" destOrd="0" presId="urn:microsoft.com/office/officeart/2005/8/layout/orgChart1"/>
    <dgm:cxn modelId="{E85E7371-4F03-44F3-8E31-9914A107348F}" type="presParOf" srcId="{0C7CC311-0F89-4AAC-B101-28D766CF7AFC}" destId="{C04D08CC-1A96-4023-9F98-9E3CDA9392DA}" srcOrd="0" destOrd="0" presId="urn:microsoft.com/office/officeart/2005/8/layout/orgChart1"/>
    <dgm:cxn modelId="{BBF9C80B-C192-46D0-9F26-337176BB25AD}" type="presParOf" srcId="{0C7CC311-0F89-4AAC-B101-28D766CF7AFC}" destId="{CBC23B17-7F74-4A06-B1AD-B5B8CE032BDE}" srcOrd="1" destOrd="0" presId="urn:microsoft.com/office/officeart/2005/8/layout/orgChart1"/>
    <dgm:cxn modelId="{E1D11515-EEA9-43F8-9693-CA779443B541}" type="presParOf" srcId="{F6F66D57-266C-4E38-B761-8B4B3676CA0C}" destId="{E5399224-478E-4793-823F-49356ABD1510}" srcOrd="1" destOrd="0" presId="urn:microsoft.com/office/officeart/2005/8/layout/orgChart1"/>
    <dgm:cxn modelId="{0357D840-5E2C-4A7D-AE8D-58FF21FFB8C8}" type="presParOf" srcId="{F6F66D57-266C-4E38-B761-8B4B3676CA0C}" destId="{111D5D8D-3247-478D-BA80-0C199800B588}" srcOrd="2" destOrd="0" presId="urn:microsoft.com/office/officeart/2005/8/layout/orgChart1"/>
    <dgm:cxn modelId="{01B1FD51-2253-46C7-8135-8A3DB9DBD56A}" type="presParOf" srcId="{CB47BA2D-A959-4951-A284-3E9C68310B7B}" destId="{083DD685-8024-43BE-A6D3-5D29FC8C0810}"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A6090EB-D30E-40ED-9A90-D3826BFDE14C}">
      <dsp:nvSpPr>
        <dsp:cNvPr id="0" name=""/>
        <dsp:cNvSpPr/>
      </dsp:nvSpPr>
      <dsp:spPr>
        <a:xfrm>
          <a:off x="0" y="39687"/>
          <a:ext cx="3286125" cy="1971675"/>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ctr" defTabSz="977900" rtl="1">
            <a:lnSpc>
              <a:spcPct val="90000"/>
            </a:lnSpc>
            <a:spcBef>
              <a:spcPct val="0"/>
            </a:spcBef>
            <a:spcAft>
              <a:spcPct val="35000"/>
            </a:spcAft>
          </a:pPr>
          <a:r>
            <a:rPr lang="he-IL" sz="2200" b="1" u="sng" kern="1200" dirty="0" smtClean="0"/>
            <a:t>מי?</a:t>
          </a:r>
          <a:r>
            <a:rPr lang="en-US" sz="2200" kern="1200" dirty="0" smtClean="0"/>
            <a:t/>
          </a:r>
          <a:br>
            <a:rPr lang="en-US" sz="2200" kern="1200" dirty="0" smtClean="0"/>
          </a:br>
          <a:r>
            <a:rPr lang="he-IL" sz="2200" kern="1200" dirty="0" smtClean="0"/>
            <a:t>2 מעמדות חדשים: הבורגנות והפרולטריון </a:t>
          </a:r>
          <a:endParaRPr lang="he-IL" sz="2200" kern="1200" dirty="0"/>
        </a:p>
      </dsp:txBody>
      <dsp:txXfrm>
        <a:off x="0" y="39687"/>
        <a:ext cx="3286125" cy="1971675"/>
      </dsp:txXfrm>
    </dsp:sp>
    <dsp:sp modelId="{4C718E97-7E0C-4183-9280-2497FA5EC089}">
      <dsp:nvSpPr>
        <dsp:cNvPr id="0" name=""/>
        <dsp:cNvSpPr/>
      </dsp:nvSpPr>
      <dsp:spPr>
        <a:xfrm>
          <a:off x="3614737" y="39687"/>
          <a:ext cx="3286125" cy="1971675"/>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ctr" defTabSz="977900" rtl="1">
            <a:lnSpc>
              <a:spcPct val="90000"/>
            </a:lnSpc>
            <a:spcBef>
              <a:spcPct val="0"/>
            </a:spcBef>
            <a:spcAft>
              <a:spcPct val="35000"/>
            </a:spcAft>
          </a:pPr>
          <a:r>
            <a:rPr lang="he-IL" sz="2200" b="1" u="sng" kern="1200" dirty="0" smtClean="0"/>
            <a:t>מתי?</a:t>
          </a:r>
          <a:r>
            <a:rPr lang="en-US" sz="2200" b="1" u="sng" kern="1200" dirty="0" smtClean="0"/>
            <a:t/>
          </a:r>
          <a:br>
            <a:rPr lang="en-US" sz="2200" b="1" u="sng" kern="1200" dirty="0" smtClean="0"/>
          </a:br>
          <a:r>
            <a:rPr lang="he-IL" sz="2200" b="0" i="0" u="none" kern="1200" dirty="0" smtClean="0"/>
            <a:t>סוף המאה ה-18, המאה ה-19</a:t>
          </a:r>
          <a:endParaRPr lang="he-IL" sz="2200" b="0" i="0" u="none" kern="1200" dirty="0"/>
        </a:p>
      </dsp:txBody>
      <dsp:txXfrm>
        <a:off x="3614737" y="39687"/>
        <a:ext cx="3286125" cy="1971675"/>
      </dsp:txXfrm>
    </dsp:sp>
    <dsp:sp modelId="{331A0420-2167-41F3-8255-1F02EA1A48AB}">
      <dsp:nvSpPr>
        <dsp:cNvPr id="0" name=""/>
        <dsp:cNvSpPr/>
      </dsp:nvSpPr>
      <dsp:spPr>
        <a:xfrm>
          <a:off x="7229475" y="39687"/>
          <a:ext cx="3286125" cy="1971675"/>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ctr" defTabSz="977900" rtl="1">
            <a:lnSpc>
              <a:spcPct val="90000"/>
            </a:lnSpc>
            <a:spcBef>
              <a:spcPct val="0"/>
            </a:spcBef>
            <a:spcAft>
              <a:spcPct val="35000"/>
            </a:spcAft>
          </a:pPr>
          <a:endParaRPr lang="he-IL" sz="2200" b="1" u="sng" kern="1200" dirty="0" smtClean="0"/>
        </a:p>
        <a:p>
          <a:pPr lvl="0" algn="ctr" defTabSz="977900" rtl="1">
            <a:lnSpc>
              <a:spcPct val="90000"/>
            </a:lnSpc>
            <a:spcBef>
              <a:spcPct val="0"/>
            </a:spcBef>
            <a:spcAft>
              <a:spcPct val="35000"/>
            </a:spcAft>
          </a:pPr>
          <a:r>
            <a:rPr lang="he-IL" sz="2200" b="1" u="sng" kern="1200" dirty="0" smtClean="0"/>
            <a:t>מה?</a:t>
          </a:r>
          <a:r>
            <a:rPr lang="en-US" sz="2200" b="1" u="sng" kern="1200" dirty="0" smtClean="0"/>
            <a:t/>
          </a:r>
          <a:br>
            <a:rPr lang="en-US" sz="2200" b="1" u="sng" kern="1200" dirty="0" smtClean="0"/>
          </a:br>
          <a:r>
            <a:rPr lang="he-IL" sz="2200" b="0" u="none" kern="1200" dirty="0" smtClean="0"/>
            <a:t>חקלאות ועבודת כפיים מתחלפות במפעלים ותעשייה</a:t>
          </a:r>
        </a:p>
        <a:p>
          <a:pPr lvl="0" algn="ctr" defTabSz="977900" rtl="1">
            <a:lnSpc>
              <a:spcPct val="90000"/>
            </a:lnSpc>
            <a:spcBef>
              <a:spcPct val="0"/>
            </a:spcBef>
            <a:spcAft>
              <a:spcPct val="35000"/>
            </a:spcAft>
          </a:pPr>
          <a:endParaRPr lang="he-IL" sz="2200" b="1" u="sng" kern="1200" dirty="0"/>
        </a:p>
      </dsp:txBody>
      <dsp:txXfrm>
        <a:off x="7229475" y="39687"/>
        <a:ext cx="3286125" cy="1971675"/>
      </dsp:txXfrm>
    </dsp:sp>
    <dsp:sp modelId="{5670B3D2-27F4-4BD6-BA4C-B69CC1CCB1DB}">
      <dsp:nvSpPr>
        <dsp:cNvPr id="0" name=""/>
        <dsp:cNvSpPr/>
      </dsp:nvSpPr>
      <dsp:spPr>
        <a:xfrm>
          <a:off x="1807368" y="2339975"/>
          <a:ext cx="3286125" cy="1971675"/>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ctr" defTabSz="977900" rtl="1">
            <a:lnSpc>
              <a:spcPct val="90000"/>
            </a:lnSpc>
            <a:spcBef>
              <a:spcPct val="0"/>
            </a:spcBef>
            <a:spcAft>
              <a:spcPct val="35000"/>
            </a:spcAft>
          </a:pPr>
          <a:r>
            <a:rPr lang="he-IL" sz="2200" b="1" u="sng" kern="1200" dirty="0" smtClean="0"/>
            <a:t>מקום?</a:t>
          </a:r>
          <a:r>
            <a:rPr lang="en-US" sz="2200" kern="1200" dirty="0" smtClean="0"/>
            <a:t/>
          </a:r>
          <a:br>
            <a:rPr lang="en-US" sz="2200" kern="1200" dirty="0" smtClean="0"/>
          </a:br>
          <a:r>
            <a:rPr lang="he-IL" sz="2200" kern="1200" dirty="0" smtClean="0"/>
            <a:t>אירופה</a:t>
          </a:r>
          <a:endParaRPr lang="he-IL" sz="2200" kern="1200" dirty="0"/>
        </a:p>
      </dsp:txBody>
      <dsp:txXfrm>
        <a:off x="1807368" y="2339975"/>
        <a:ext cx="3286125" cy="1971675"/>
      </dsp:txXfrm>
    </dsp:sp>
    <dsp:sp modelId="{F3EAA856-46CE-4F8E-B7A7-07238377AC51}">
      <dsp:nvSpPr>
        <dsp:cNvPr id="0" name=""/>
        <dsp:cNvSpPr/>
      </dsp:nvSpPr>
      <dsp:spPr>
        <a:xfrm>
          <a:off x="5422106" y="2339975"/>
          <a:ext cx="3286125" cy="1971675"/>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ctr" defTabSz="977900" rtl="1">
            <a:lnSpc>
              <a:spcPct val="90000"/>
            </a:lnSpc>
            <a:spcBef>
              <a:spcPct val="0"/>
            </a:spcBef>
            <a:spcAft>
              <a:spcPct val="35000"/>
            </a:spcAft>
          </a:pPr>
          <a:r>
            <a:rPr lang="he-IL" sz="2200" b="1" u="sng" kern="1200" dirty="0" smtClean="0"/>
            <a:t>מדוע?</a:t>
          </a:r>
          <a:r>
            <a:rPr lang="en-US" sz="2200" kern="1200" dirty="0" smtClean="0"/>
            <a:t/>
          </a:r>
          <a:br>
            <a:rPr lang="en-US" sz="2200" kern="1200" dirty="0" smtClean="0"/>
          </a:br>
          <a:r>
            <a:rPr lang="he-IL" sz="2200" kern="1200" dirty="0" smtClean="0"/>
            <a:t>ההתפתחות הטכנולוגית בעקבות הנאורות הובילה למכונות שהחליפו אנשים</a:t>
          </a:r>
          <a:endParaRPr lang="he-IL" sz="2200" kern="1200" dirty="0"/>
        </a:p>
      </dsp:txBody>
      <dsp:txXfrm>
        <a:off x="5422106" y="2339975"/>
        <a:ext cx="3286125" cy="197167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55120E1-A052-4F0C-898F-6179AA36686F}">
      <dsp:nvSpPr>
        <dsp:cNvPr id="0" name=""/>
        <dsp:cNvSpPr/>
      </dsp:nvSpPr>
      <dsp:spPr>
        <a:xfrm>
          <a:off x="3286" y="37580"/>
          <a:ext cx="3203971" cy="1033645"/>
        </a:xfrm>
        <a:prstGeom prst="rect">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3360" tIns="121920" rIns="213360" bIns="121920" numCol="1" spcCol="1270" anchor="ctr" anchorCtr="0">
          <a:noAutofit/>
        </a:bodyPr>
        <a:lstStyle/>
        <a:p>
          <a:pPr lvl="0" algn="ctr" defTabSz="1333500" rtl="1">
            <a:lnSpc>
              <a:spcPct val="90000"/>
            </a:lnSpc>
            <a:spcBef>
              <a:spcPct val="0"/>
            </a:spcBef>
            <a:spcAft>
              <a:spcPct val="35000"/>
            </a:spcAft>
          </a:pPr>
          <a:r>
            <a:rPr lang="he-IL" sz="3000" kern="1200" dirty="0" smtClean="0"/>
            <a:t>עיור- מעבר לערים</a:t>
          </a:r>
          <a:endParaRPr lang="he-IL" sz="3000" kern="1200" dirty="0"/>
        </a:p>
      </dsp:txBody>
      <dsp:txXfrm>
        <a:off x="3286" y="37580"/>
        <a:ext cx="3203971" cy="1033645"/>
      </dsp:txXfrm>
    </dsp:sp>
    <dsp:sp modelId="{09D1168F-E0BF-40F0-A8C2-CC65335B4A84}">
      <dsp:nvSpPr>
        <dsp:cNvPr id="0" name=""/>
        <dsp:cNvSpPr/>
      </dsp:nvSpPr>
      <dsp:spPr>
        <a:xfrm>
          <a:off x="3286" y="1071226"/>
          <a:ext cx="3203971" cy="3242531"/>
        </a:xfrm>
        <a:prstGeom prst="rect">
          <a:avLst/>
        </a:prstGeom>
        <a:solidFill>
          <a:schemeClr val="accent4">
            <a:tint val="40000"/>
            <a:alpha val="90000"/>
            <a:hueOff val="0"/>
            <a:satOff val="0"/>
            <a:lumOff val="0"/>
            <a:alphaOff val="0"/>
          </a:schemeClr>
        </a:solidFill>
        <a:ln w="12700" cap="flat" cmpd="sng" algn="ctr">
          <a:solidFill>
            <a:schemeClr val="accent4">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60020" tIns="160020" rIns="213360" bIns="240030" numCol="1" spcCol="1270" anchor="t" anchorCtr="0">
          <a:noAutofit/>
        </a:bodyPr>
        <a:lstStyle/>
        <a:p>
          <a:pPr marL="285750" lvl="1" indent="-285750" algn="r" defTabSz="1333500" rtl="1">
            <a:lnSpc>
              <a:spcPct val="90000"/>
            </a:lnSpc>
            <a:spcBef>
              <a:spcPct val="0"/>
            </a:spcBef>
            <a:spcAft>
              <a:spcPct val="15000"/>
            </a:spcAft>
            <a:buChar char="••"/>
          </a:pPr>
          <a:r>
            <a:rPr lang="he-IL" sz="3000" kern="1200" dirty="0" smtClean="0"/>
            <a:t>עד אז גרו בכפרים</a:t>
          </a:r>
          <a:endParaRPr lang="he-IL" sz="3000" kern="1200" dirty="0"/>
        </a:p>
        <a:p>
          <a:pPr marL="285750" lvl="1" indent="-285750" algn="r" defTabSz="1333500" rtl="1">
            <a:lnSpc>
              <a:spcPct val="90000"/>
            </a:lnSpc>
            <a:spcBef>
              <a:spcPct val="0"/>
            </a:spcBef>
            <a:spcAft>
              <a:spcPct val="15000"/>
            </a:spcAft>
            <a:buChar char="••"/>
          </a:pPr>
          <a:r>
            <a:rPr lang="he-IL" sz="3000" kern="1200" dirty="0" smtClean="0"/>
            <a:t>המפעלים בערים, אז עוברים לעיר להיות קרוב לעבודה</a:t>
          </a:r>
          <a:endParaRPr lang="he-IL" sz="3000" kern="1200" dirty="0"/>
        </a:p>
      </dsp:txBody>
      <dsp:txXfrm>
        <a:off x="3286" y="1071226"/>
        <a:ext cx="3203971" cy="3242531"/>
      </dsp:txXfrm>
    </dsp:sp>
    <dsp:sp modelId="{5F993FB7-5BCD-4805-ADD7-4D9CEF58A833}">
      <dsp:nvSpPr>
        <dsp:cNvPr id="0" name=""/>
        <dsp:cNvSpPr/>
      </dsp:nvSpPr>
      <dsp:spPr>
        <a:xfrm>
          <a:off x="3655814" y="37580"/>
          <a:ext cx="3203971" cy="1033645"/>
        </a:xfrm>
        <a:prstGeom prst="rect">
          <a:avLst/>
        </a:prstGeom>
        <a:solidFill>
          <a:schemeClr val="accent4">
            <a:hueOff val="5197846"/>
            <a:satOff val="-23984"/>
            <a:lumOff val="883"/>
            <a:alphaOff val="0"/>
          </a:schemeClr>
        </a:solidFill>
        <a:ln w="12700" cap="flat" cmpd="sng" algn="ctr">
          <a:solidFill>
            <a:schemeClr val="accent4">
              <a:hueOff val="5197846"/>
              <a:satOff val="-23984"/>
              <a:lumOff val="883"/>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3360" tIns="121920" rIns="213360" bIns="121920" numCol="1" spcCol="1270" anchor="ctr" anchorCtr="0">
          <a:noAutofit/>
        </a:bodyPr>
        <a:lstStyle/>
        <a:p>
          <a:pPr lvl="0" algn="ctr" defTabSz="1333500" rtl="1">
            <a:lnSpc>
              <a:spcPct val="90000"/>
            </a:lnSpc>
            <a:spcBef>
              <a:spcPct val="0"/>
            </a:spcBef>
            <a:spcAft>
              <a:spcPct val="35000"/>
            </a:spcAft>
          </a:pPr>
          <a:r>
            <a:rPr lang="he-IL" sz="3000" kern="1200" dirty="0" smtClean="0"/>
            <a:t>תיעוש- תעשייה ומפעלים</a:t>
          </a:r>
          <a:endParaRPr lang="he-IL" sz="3000" kern="1200" dirty="0"/>
        </a:p>
      </dsp:txBody>
      <dsp:txXfrm>
        <a:off x="3655814" y="37580"/>
        <a:ext cx="3203971" cy="1033645"/>
      </dsp:txXfrm>
    </dsp:sp>
    <dsp:sp modelId="{16CA5FA6-7E70-4083-8841-8E395D40FB81}">
      <dsp:nvSpPr>
        <dsp:cNvPr id="0" name=""/>
        <dsp:cNvSpPr/>
      </dsp:nvSpPr>
      <dsp:spPr>
        <a:xfrm>
          <a:off x="3655814" y="1071226"/>
          <a:ext cx="3203971" cy="3242531"/>
        </a:xfrm>
        <a:prstGeom prst="rect">
          <a:avLst/>
        </a:prstGeom>
        <a:solidFill>
          <a:schemeClr val="accent4">
            <a:tint val="40000"/>
            <a:alpha val="90000"/>
            <a:hueOff val="5756959"/>
            <a:satOff val="-30630"/>
            <a:lumOff val="-1745"/>
            <a:alphaOff val="0"/>
          </a:schemeClr>
        </a:solidFill>
        <a:ln w="12700" cap="flat" cmpd="sng" algn="ctr">
          <a:solidFill>
            <a:schemeClr val="accent4">
              <a:tint val="40000"/>
              <a:alpha val="90000"/>
              <a:hueOff val="5756959"/>
              <a:satOff val="-30630"/>
              <a:lumOff val="-1745"/>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60020" tIns="160020" rIns="213360" bIns="240030" numCol="1" spcCol="1270" anchor="t" anchorCtr="0">
          <a:noAutofit/>
        </a:bodyPr>
        <a:lstStyle/>
        <a:p>
          <a:pPr marL="285750" lvl="1" indent="-285750" algn="r" defTabSz="1333500" rtl="1">
            <a:lnSpc>
              <a:spcPct val="90000"/>
            </a:lnSpc>
            <a:spcBef>
              <a:spcPct val="0"/>
            </a:spcBef>
            <a:spcAft>
              <a:spcPct val="15000"/>
            </a:spcAft>
            <a:buChar char="••"/>
          </a:pPr>
          <a:r>
            <a:rPr lang="he-IL" sz="3000" kern="1200" dirty="0" smtClean="0"/>
            <a:t>בתי חרושת ובהם מכונות</a:t>
          </a:r>
          <a:endParaRPr lang="he-IL" sz="3000" kern="1200" dirty="0"/>
        </a:p>
        <a:p>
          <a:pPr marL="285750" lvl="1" indent="-285750" algn="r" defTabSz="1333500" rtl="1">
            <a:lnSpc>
              <a:spcPct val="90000"/>
            </a:lnSpc>
            <a:spcBef>
              <a:spcPct val="0"/>
            </a:spcBef>
            <a:spcAft>
              <a:spcPct val="15000"/>
            </a:spcAft>
            <a:buChar char="••"/>
          </a:pPr>
          <a:r>
            <a:rPr lang="he-IL" sz="3000" kern="1200" dirty="0" smtClean="0"/>
            <a:t>פועלים עובדים בתנאים גרועים וחסרי זכויות (לא זכויות אדם, אלא זכויות עובדים)</a:t>
          </a:r>
          <a:endParaRPr lang="he-IL" sz="3000" kern="1200" dirty="0"/>
        </a:p>
      </dsp:txBody>
      <dsp:txXfrm>
        <a:off x="3655814" y="1071226"/>
        <a:ext cx="3203971" cy="3242531"/>
      </dsp:txXfrm>
    </dsp:sp>
    <dsp:sp modelId="{F7F942A4-977C-49A1-9B2F-271538E22B07}">
      <dsp:nvSpPr>
        <dsp:cNvPr id="0" name=""/>
        <dsp:cNvSpPr/>
      </dsp:nvSpPr>
      <dsp:spPr>
        <a:xfrm>
          <a:off x="7308342" y="37580"/>
          <a:ext cx="3203971" cy="1033645"/>
        </a:xfrm>
        <a:prstGeom prst="rect">
          <a:avLst/>
        </a:prstGeom>
        <a:solidFill>
          <a:schemeClr val="accent4">
            <a:hueOff val="10395692"/>
            <a:satOff val="-47968"/>
            <a:lumOff val="1765"/>
            <a:alphaOff val="0"/>
          </a:schemeClr>
        </a:solidFill>
        <a:ln w="12700" cap="flat" cmpd="sng" algn="ctr">
          <a:solidFill>
            <a:schemeClr val="accent4">
              <a:hueOff val="10395692"/>
              <a:satOff val="-47968"/>
              <a:lumOff val="1765"/>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3360" tIns="121920" rIns="213360" bIns="121920" numCol="1" spcCol="1270" anchor="ctr" anchorCtr="0">
          <a:noAutofit/>
        </a:bodyPr>
        <a:lstStyle/>
        <a:p>
          <a:pPr lvl="0" algn="ctr" defTabSz="1333500" rtl="1">
            <a:lnSpc>
              <a:spcPct val="90000"/>
            </a:lnSpc>
            <a:spcBef>
              <a:spcPct val="0"/>
            </a:spcBef>
            <a:spcAft>
              <a:spcPct val="35000"/>
            </a:spcAft>
          </a:pPr>
          <a:r>
            <a:rPr lang="he-IL" sz="3000" kern="1200" dirty="0" smtClean="0"/>
            <a:t>מיכון- שימוש במכונות</a:t>
          </a:r>
          <a:endParaRPr lang="he-IL" sz="3000" kern="1200" dirty="0"/>
        </a:p>
      </dsp:txBody>
      <dsp:txXfrm>
        <a:off x="7308342" y="37580"/>
        <a:ext cx="3203971" cy="1033645"/>
      </dsp:txXfrm>
    </dsp:sp>
    <dsp:sp modelId="{9281EA1D-554F-4438-B29C-111DCFB08C3D}">
      <dsp:nvSpPr>
        <dsp:cNvPr id="0" name=""/>
        <dsp:cNvSpPr/>
      </dsp:nvSpPr>
      <dsp:spPr>
        <a:xfrm>
          <a:off x="7308342" y="1071226"/>
          <a:ext cx="3203971" cy="3242531"/>
        </a:xfrm>
        <a:prstGeom prst="rect">
          <a:avLst/>
        </a:prstGeom>
        <a:solidFill>
          <a:schemeClr val="accent4">
            <a:tint val="40000"/>
            <a:alpha val="90000"/>
            <a:hueOff val="11513918"/>
            <a:satOff val="-61261"/>
            <a:lumOff val="-3490"/>
            <a:alphaOff val="0"/>
          </a:schemeClr>
        </a:solidFill>
        <a:ln w="12700" cap="flat" cmpd="sng" algn="ctr">
          <a:solidFill>
            <a:schemeClr val="accent4">
              <a:tint val="40000"/>
              <a:alpha val="90000"/>
              <a:hueOff val="11513918"/>
              <a:satOff val="-61261"/>
              <a:lumOff val="-349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60020" tIns="160020" rIns="213360" bIns="240030" numCol="1" spcCol="1270" anchor="t" anchorCtr="0">
          <a:noAutofit/>
        </a:bodyPr>
        <a:lstStyle/>
        <a:p>
          <a:pPr marL="285750" lvl="1" indent="-285750" algn="r" defTabSz="1333500" rtl="1">
            <a:lnSpc>
              <a:spcPct val="90000"/>
            </a:lnSpc>
            <a:spcBef>
              <a:spcPct val="0"/>
            </a:spcBef>
            <a:spcAft>
              <a:spcPct val="15000"/>
            </a:spcAft>
            <a:buChar char="••"/>
          </a:pPr>
          <a:r>
            <a:rPr lang="he-IL" sz="3000" kern="1200" dirty="0" smtClean="0"/>
            <a:t>מהיר יותר, זול יותר, יותר כמויות</a:t>
          </a:r>
          <a:endParaRPr lang="he-IL" sz="3000" kern="1200" dirty="0"/>
        </a:p>
        <a:p>
          <a:pPr marL="285750" lvl="1" indent="-285750" algn="r" defTabSz="1333500" rtl="1">
            <a:lnSpc>
              <a:spcPct val="90000"/>
            </a:lnSpc>
            <a:spcBef>
              <a:spcPct val="0"/>
            </a:spcBef>
            <a:spcAft>
              <a:spcPct val="15000"/>
            </a:spcAft>
            <a:buChar char="••"/>
          </a:pPr>
          <a:r>
            <a:rPr lang="he-IL" sz="3000" kern="1200" dirty="0" smtClean="0"/>
            <a:t>אנשים מאבדים את עבודתם ונאלצים לעבוד כפועלים במפעלים</a:t>
          </a:r>
          <a:endParaRPr lang="he-IL" sz="3000" kern="1200" dirty="0"/>
        </a:p>
      </dsp:txBody>
      <dsp:txXfrm>
        <a:off x="7308342" y="1071226"/>
        <a:ext cx="3203971" cy="324253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18ABEC0-3DC3-400E-883C-7898D7F9EEA5}">
      <dsp:nvSpPr>
        <dsp:cNvPr id="0" name=""/>
        <dsp:cNvSpPr/>
      </dsp:nvSpPr>
      <dsp:spPr>
        <a:xfrm>
          <a:off x="0" y="0"/>
          <a:ext cx="10515600" cy="1359793"/>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t" anchorCtr="0">
          <a:noAutofit/>
        </a:bodyPr>
        <a:lstStyle/>
        <a:p>
          <a:pPr lvl="0" algn="r" defTabSz="1244600" rtl="1">
            <a:lnSpc>
              <a:spcPct val="90000"/>
            </a:lnSpc>
            <a:spcBef>
              <a:spcPct val="0"/>
            </a:spcBef>
            <a:spcAft>
              <a:spcPct val="35000"/>
            </a:spcAft>
          </a:pPr>
          <a:r>
            <a:rPr lang="he-IL" sz="2800" kern="1200" dirty="0" smtClean="0"/>
            <a:t>העבודה עצמה קשה</a:t>
          </a:r>
          <a:endParaRPr lang="he-IL" sz="2800" kern="1200" dirty="0"/>
        </a:p>
        <a:p>
          <a:pPr marL="228600" lvl="1" indent="-228600" algn="r" defTabSz="977900" rtl="1">
            <a:lnSpc>
              <a:spcPct val="90000"/>
            </a:lnSpc>
            <a:spcBef>
              <a:spcPct val="0"/>
            </a:spcBef>
            <a:spcAft>
              <a:spcPct val="15000"/>
            </a:spcAft>
            <a:buChar char="••"/>
          </a:pPr>
          <a:r>
            <a:rPr lang="he-IL" sz="2200" kern="1200" dirty="0" smtClean="0"/>
            <a:t>שעות רבות- 16 שעות</a:t>
          </a:r>
          <a:endParaRPr lang="he-IL" sz="2200" kern="1200" dirty="0"/>
        </a:p>
        <a:p>
          <a:pPr marL="228600" lvl="1" indent="-228600" algn="r" defTabSz="977900" rtl="1">
            <a:lnSpc>
              <a:spcPct val="90000"/>
            </a:lnSpc>
            <a:spcBef>
              <a:spcPct val="0"/>
            </a:spcBef>
            <a:spcAft>
              <a:spcPct val="15000"/>
            </a:spcAft>
            <a:buChar char="••"/>
          </a:pPr>
          <a:r>
            <a:rPr lang="he-IL" sz="2200" kern="1200" dirty="0" smtClean="0"/>
            <a:t>עבודה פיזית מפרכת, מוקפים ברעלים מהמפעל</a:t>
          </a:r>
          <a:endParaRPr lang="he-IL" sz="2200" kern="1200" dirty="0"/>
        </a:p>
      </dsp:txBody>
      <dsp:txXfrm>
        <a:off x="2239099" y="0"/>
        <a:ext cx="8276500" cy="1359793"/>
      </dsp:txXfrm>
    </dsp:sp>
    <dsp:sp modelId="{313359F6-3611-4B7D-BAB0-11F1BBAD03E9}">
      <dsp:nvSpPr>
        <dsp:cNvPr id="0" name=""/>
        <dsp:cNvSpPr/>
      </dsp:nvSpPr>
      <dsp:spPr>
        <a:xfrm>
          <a:off x="135979" y="135979"/>
          <a:ext cx="2103120" cy="1087834"/>
        </a:xfrm>
        <a:prstGeom prst="roundRect">
          <a:avLst>
            <a:gd name="adj" fmla="val 10000"/>
          </a:avLst>
        </a:prstGeom>
        <a:solidFill>
          <a:schemeClr val="accent2">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7E01F6A-0D07-4AC5-841C-F3D1E768BF74}">
      <dsp:nvSpPr>
        <dsp:cNvPr id="0" name=""/>
        <dsp:cNvSpPr/>
      </dsp:nvSpPr>
      <dsp:spPr>
        <a:xfrm>
          <a:off x="0" y="1495772"/>
          <a:ext cx="10515600" cy="1359793"/>
        </a:xfrm>
        <a:prstGeom prst="roundRect">
          <a:avLst>
            <a:gd name="adj" fmla="val 10000"/>
          </a:avLst>
        </a:prstGeom>
        <a:solidFill>
          <a:schemeClr val="accent2">
            <a:hueOff val="-727682"/>
            <a:satOff val="-41964"/>
            <a:lumOff val="431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t" anchorCtr="0">
          <a:noAutofit/>
        </a:bodyPr>
        <a:lstStyle/>
        <a:p>
          <a:pPr lvl="0" algn="r" defTabSz="1244600" rtl="1">
            <a:lnSpc>
              <a:spcPct val="90000"/>
            </a:lnSpc>
            <a:spcBef>
              <a:spcPct val="0"/>
            </a:spcBef>
            <a:spcAft>
              <a:spcPct val="35000"/>
            </a:spcAft>
          </a:pPr>
          <a:r>
            <a:rPr lang="he-IL" sz="2800" kern="1200" dirty="0" smtClean="0"/>
            <a:t>חוסר זכויות</a:t>
          </a:r>
          <a:endParaRPr lang="he-IL" sz="2800" kern="1200" dirty="0"/>
        </a:p>
        <a:p>
          <a:pPr marL="228600" lvl="1" indent="-228600" algn="r" defTabSz="977900" rtl="1">
            <a:lnSpc>
              <a:spcPct val="90000"/>
            </a:lnSpc>
            <a:spcBef>
              <a:spcPct val="0"/>
            </a:spcBef>
            <a:spcAft>
              <a:spcPct val="15000"/>
            </a:spcAft>
            <a:buChar char="••"/>
          </a:pPr>
          <a:r>
            <a:rPr lang="he-IL" sz="2200" kern="1200" dirty="0" smtClean="0"/>
            <a:t>אין ימי מחלה, אין פיצויי פיטורים</a:t>
          </a:r>
          <a:endParaRPr lang="he-IL" sz="2200" kern="1200" dirty="0"/>
        </a:p>
        <a:p>
          <a:pPr marL="228600" lvl="1" indent="-228600" algn="r" defTabSz="977900" rtl="1">
            <a:lnSpc>
              <a:spcPct val="90000"/>
            </a:lnSpc>
            <a:spcBef>
              <a:spcPct val="0"/>
            </a:spcBef>
            <a:spcAft>
              <a:spcPct val="15000"/>
            </a:spcAft>
            <a:buChar char="••"/>
          </a:pPr>
          <a:r>
            <a:rPr lang="he-IL" sz="2200" kern="1200" dirty="0" smtClean="0"/>
            <a:t>עונשים וקנסות מהמשגיחים</a:t>
          </a:r>
          <a:endParaRPr lang="he-IL" sz="2200" kern="1200" dirty="0"/>
        </a:p>
      </dsp:txBody>
      <dsp:txXfrm>
        <a:off x="2239099" y="1495772"/>
        <a:ext cx="8276500" cy="1359793"/>
      </dsp:txXfrm>
    </dsp:sp>
    <dsp:sp modelId="{D29845AE-3EE2-4F94-9D5C-55858D88819F}">
      <dsp:nvSpPr>
        <dsp:cNvPr id="0" name=""/>
        <dsp:cNvSpPr/>
      </dsp:nvSpPr>
      <dsp:spPr>
        <a:xfrm>
          <a:off x="135979" y="1631751"/>
          <a:ext cx="2103120" cy="1087834"/>
        </a:xfrm>
        <a:prstGeom prst="roundRect">
          <a:avLst>
            <a:gd name="adj" fmla="val 10000"/>
          </a:avLst>
        </a:prstGeom>
        <a:solidFill>
          <a:schemeClr val="accent2">
            <a:tint val="50000"/>
            <a:hueOff val="-440331"/>
            <a:satOff val="-38085"/>
            <a:lumOff val="-38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C7D87DA-2292-4D89-8FCF-682BC40386B2}">
      <dsp:nvSpPr>
        <dsp:cNvPr id="0" name=""/>
        <dsp:cNvSpPr/>
      </dsp:nvSpPr>
      <dsp:spPr>
        <a:xfrm>
          <a:off x="0" y="2991544"/>
          <a:ext cx="10515600" cy="1359793"/>
        </a:xfrm>
        <a:prstGeom prst="roundRect">
          <a:avLst>
            <a:gd name="adj" fmla="val 10000"/>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t" anchorCtr="0">
          <a:noAutofit/>
        </a:bodyPr>
        <a:lstStyle/>
        <a:p>
          <a:pPr lvl="0" algn="r" defTabSz="1244600" rtl="1">
            <a:lnSpc>
              <a:spcPct val="90000"/>
            </a:lnSpc>
            <a:spcBef>
              <a:spcPct val="0"/>
            </a:spcBef>
            <a:spcAft>
              <a:spcPct val="35000"/>
            </a:spcAft>
          </a:pPr>
          <a:r>
            <a:rPr lang="he-IL" sz="2800" kern="1200" dirty="0" smtClean="0"/>
            <a:t>בית</a:t>
          </a:r>
          <a:endParaRPr lang="he-IL" sz="2800" kern="1200" dirty="0"/>
        </a:p>
        <a:p>
          <a:pPr marL="228600" lvl="1" indent="-228600" algn="r" defTabSz="977900" rtl="1">
            <a:lnSpc>
              <a:spcPct val="90000"/>
            </a:lnSpc>
            <a:spcBef>
              <a:spcPct val="0"/>
            </a:spcBef>
            <a:spcAft>
              <a:spcPct val="15000"/>
            </a:spcAft>
            <a:buChar char="••"/>
          </a:pPr>
          <a:r>
            <a:rPr lang="he-IL" sz="2200" kern="1200" dirty="0" smtClean="0"/>
            <a:t>שכונות צפופות- מחלות</a:t>
          </a:r>
          <a:endParaRPr lang="he-IL" sz="2200" kern="1200" dirty="0"/>
        </a:p>
        <a:p>
          <a:pPr marL="228600" lvl="1" indent="-228600" algn="r" defTabSz="977900" rtl="1">
            <a:lnSpc>
              <a:spcPct val="90000"/>
            </a:lnSpc>
            <a:spcBef>
              <a:spcPct val="0"/>
            </a:spcBef>
            <a:spcAft>
              <a:spcPct val="15000"/>
            </a:spcAft>
            <a:buChar char="••"/>
          </a:pPr>
          <a:r>
            <a:rPr lang="he-IL" sz="2200" kern="1200" dirty="0" smtClean="0"/>
            <a:t>רעב ועוני- גם נשים וילדים עובדים</a:t>
          </a:r>
          <a:endParaRPr lang="he-IL" sz="2200" kern="1200" dirty="0"/>
        </a:p>
      </dsp:txBody>
      <dsp:txXfrm>
        <a:off x="2239099" y="2991544"/>
        <a:ext cx="8276500" cy="1359793"/>
      </dsp:txXfrm>
    </dsp:sp>
    <dsp:sp modelId="{083D9A81-8438-4D2A-A047-8BA27C3801DE}">
      <dsp:nvSpPr>
        <dsp:cNvPr id="0" name=""/>
        <dsp:cNvSpPr/>
      </dsp:nvSpPr>
      <dsp:spPr>
        <a:xfrm>
          <a:off x="135979" y="3127524"/>
          <a:ext cx="2103120" cy="1087834"/>
        </a:xfrm>
        <a:prstGeom prst="roundRect">
          <a:avLst>
            <a:gd name="adj" fmla="val 10000"/>
          </a:avLst>
        </a:prstGeom>
        <a:solidFill>
          <a:schemeClr val="accent2">
            <a:tint val="50000"/>
            <a:hueOff val="-880662"/>
            <a:satOff val="-76170"/>
            <a:lumOff val="-76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2F74109-222B-4742-8FE6-CE12C4801F82}">
      <dsp:nvSpPr>
        <dsp:cNvPr id="0" name=""/>
        <dsp:cNvSpPr/>
      </dsp:nvSpPr>
      <dsp:spPr>
        <a:xfrm>
          <a:off x="5257800" y="1811522"/>
          <a:ext cx="2174490" cy="741537"/>
        </a:xfrm>
        <a:custGeom>
          <a:avLst/>
          <a:gdLst/>
          <a:ahLst/>
          <a:cxnLst/>
          <a:rect l="0" t="0" r="0" b="0"/>
          <a:pathLst>
            <a:path>
              <a:moveTo>
                <a:pt x="0" y="0"/>
              </a:moveTo>
              <a:lnTo>
                <a:pt x="0" y="364146"/>
              </a:lnTo>
              <a:lnTo>
                <a:pt x="2174490" y="364146"/>
              </a:lnTo>
              <a:lnTo>
                <a:pt x="2174490" y="74153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60B9D1E-C24D-41D4-8BE3-CEF160CD402D}">
      <dsp:nvSpPr>
        <dsp:cNvPr id="0" name=""/>
        <dsp:cNvSpPr/>
      </dsp:nvSpPr>
      <dsp:spPr>
        <a:xfrm>
          <a:off x="3083309" y="1811522"/>
          <a:ext cx="2174490" cy="741537"/>
        </a:xfrm>
        <a:custGeom>
          <a:avLst/>
          <a:gdLst/>
          <a:ahLst/>
          <a:cxnLst/>
          <a:rect l="0" t="0" r="0" b="0"/>
          <a:pathLst>
            <a:path>
              <a:moveTo>
                <a:pt x="2174490" y="0"/>
              </a:moveTo>
              <a:lnTo>
                <a:pt x="2174490" y="364146"/>
              </a:lnTo>
              <a:lnTo>
                <a:pt x="0" y="364146"/>
              </a:lnTo>
              <a:lnTo>
                <a:pt x="0" y="74153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A9003C0-9A1F-4FA8-9DAC-6BC6459A1514}">
      <dsp:nvSpPr>
        <dsp:cNvPr id="0" name=""/>
        <dsp:cNvSpPr/>
      </dsp:nvSpPr>
      <dsp:spPr>
        <a:xfrm>
          <a:off x="3460700" y="14423"/>
          <a:ext cx="3594199" cy="1797099"/>
        </a:xfrm>
        <a:prstGeom prst="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275" tIns="41275" rIns="41275" bIns="41275" numCol="1" spcCol="1270" anchor="ctr" anchorCtr="0">
          <a:noAutofit/>
        </a:bodyPr>
        <a:lstStyle/>
        <a:p>
          <a:pPr lvl="0" algn="ctr" defTabSz="2889250" rtl="1">
            <a:lnSpc>
              <a:spcPct val="90000"/>
            </a:lnSpc>
            <a:spcBef>
              <a:spcPct val="0"/>
            </a:spcBef>
            <a:spcAft>
              <a:spcPct val="35000"/>
            </a:spcAft>
          </a:pPr>
          <a:r>
            <a:rPr lang="he-IL" sz="6500" kern="1200" dirty="0" smtClean="0"/>
            <a:t>סוציאליזם</a:t>
          </a:r>
          <a:endParaRPr lang="he-IL" sz="6500" kern="1200" dirty="0"/>
        </a:p>
      </dsp:txBody>
      <dsp:txXfrm>
        <a:off x="3460700" y="14423"/>
        <a:ext cx="3594199" cy="1797099"/>
      </dsp:txXfrm>
    </dsp:sp>
    <dsp:sp modelId="{E0573D5F-7047-44F1-833F-D7CA936A0D6B}">
      <dsp:nvSpPr>
        <dsp:cNvPr id="0" name=""/>
        <dsp:cNvSpPr/>
      </dsp:nvSpPr>
      <dsp:spPr>
        <a:xfrm>
          <a:off x="1286209" y="2553059"/>
          <a:ext cx="3594199" cy="179709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275" tIns="41275" rIns="41275" bIns="41275" numCol="1" spcCol="1270" anchor="ctr" anchorCtr="0">
          <a:noAutofit/>
        </a:bodyPr>
        <a:lstStyle/>
        <a:p>
          <a:pPr lvl="0" algn="ctr" defTabSz="2889250" rtl="1">
            <a:lnSpc>
              <a:spcPct val="90000"/>
            </a:lnSpc>
            <a:spcBef>
              <a:spcPct val="0"/>
            </a:spcBef>
            <a:spcAft>
              <a:spcPct val="35000"/>
            </a:spcAft>
          </a:pPr>
          <a:r>
            <a:rPr lang="he-IL" sz="6500" kern="1200" dirty="0" smtClean="0"/>
            <a:t>דמוקרטי</a:t>
          </a:r>
          <a:endParaRPr lang="he-IL" sz="6500" kern="1200" dirty="0"/>
        </a:p>
      </dsp:txBody>
      <dsp:txXfrm>
        <a:off x="1286209" y="2553059"/>
        <a:ext cx="3594199" cy="1797099"/>
      </dsp:txXfrm>
    </dsp:sp>
    <dsp:sp modelId="{C04D08CC-1A96-4023-9F98-9E3CDA9392DA}">
      <dsp:nvSpPr>
        <dsp:cNvPr id="0" name=""/>
        <dsp:cNvSpPr/>
      </dsp:nvSpPr>
      <dsp:spPr>
        <a:xfrm>
          <a:off x="5635190" y="2553059"/>
          <a:ext cx="3594199" cy="1797099"/>
        </a:xfrm>
        <a:prstGeom prst="rect">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275" tIns="41275" rIns="41275" bIns="41275" numCol="1" spcCol="1270" anchor="ctr" anchorCtr="0">
          <a:noAutofit/>
        </a:bodyPr>
        <a:lstStyle/>
        <a:p>
          <a:pPr lvl="0" algn="ctr" defTabSz="2889250" rtl="1">
            <a:lnSpc>
              <a:spcPct val="90000"/>
            </a:lnSpc>
            <a:spcBef>
              <a:spcPct val="0"/>
            </a:spcBef>
            <a:spcAft>
              <a:spcPct val="35000"/>
            </a:spcAft>
          </a:pPr>
          <a:r>
            <a:rPr lang="he-IL" sz="6500" kern="1200" dirty="0" smtClean="0"/>
            <a:t>מהפכני</a:t>
          </a:r>
          <a:endParaRPr lang="he-IL" sz="6500" kern="1200" dirty="0"/>
        </a:p>
      </dsp:txBody>
      <dsp:txXfrm>
        <a:off x="5635190" y="2553059"/>
        <a:ext cx="3594199" cy="1797099"/>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4">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שקופית כותרת">
    <p:spTree>
      <p:nvGrpSpPr>
        <p:cNvPr id="1" name=""/>
        <p:cNvGrpSpPr/>
        <p:nvPr/>
      </p:nvGrpSpPr>
      <p:grpSpPr>
        <a:xfrm>
          <a:off x="0" y="0"/>
          <a:ext cx="0" cy="0"/>
          <a:chOff x="0" y="0"/>
          <a:chExt cx="0" cy="0"/>
        </a:xfrm>
      </p:grpSpPr>
      <p:sp>
        <p:nvSpPr>
          <p:cNvPr id="2" name="כותרת 1"/>
          <p:cNvSpPr>
            <a:spLocks noGrp="1"/>
          </p:cNvSpPr>
          <p:nvPr>
            <p:ph type="ctrTitle"/>
          </p:nvPr>
        </p:nvSpPr>
        <p:spPr>
          <a:xfrm>
            <a:off x="1524000" y="1122363"/>
            <a:ext cx="9144000" cy="2387600"/>
          </a:xfrm>
        </p:spPr>
        <p:txBody>
          <a:bodyPr anchor="b"/>
          <a:lstStyle>
            <a:lvl1pPr algn="ctr">
              <a:defRPr sz="6000"/>
            </a:lvl1pPr>
          </a:lstStyle>
          <a:p>
            <a:r>
              <a:rPr lang="he-IL" smtClean="0"/>
              <a:t>לחץ כדי לערוך סגנון כותרת של תבנית בסיס</a:t>
            </a:r>
            <a:endParaRPr lang="he-IL"/>
          </a:p>
        </p:txBody>
      </p:sp>
      <p:sp>
        <p:nvSpPr>
          <p:cNvPr id="3" name="כותרת משנה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he-IL" smtClean="0"/>
              <a:t>לחץ כדי לערוך סגנון כותרת משנה של תבנית בסיס</a:t>
            </a:r>
            <a:endParaRPr lang="he-IL"/>
          </a:p>
        </p:txBody>
      </p:sp>
      <p:sp>
        <p:nvSpPr>
          <p:cNvPr id="4" name="מציין מיקום של תאריך 3"/>
          <p:cNvSpPr>
            <a:spLocks noGrp="1"/>
          </p:cNvSpPr>
          <p:nvPr>
            <p:ph type="dt" sz="half" idx="10"/>
          </p:nvPr>
        </p:nvSpPr>
        <p:spPr/>
        <p:txBody>
          <a:bodyPr/>
          <a:lstStyle/>
          <a:p>
            <a:fld id="{09C2F343-E6E8-4B17-9531-A1CDEA4E4E25}" type="datetimeFigureOut">
              <a:rPr lang="he-IL" smtClean="0"/>
              <a:t>ז'/ניסן/תשפ"ה</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252694EF-DF50-4772-B4A5-5653145C6ADC}" type="slidenum">
              <a:rPr lang="he-IL" smtClean="0"/>
              <a:t>‹#›</a:t>
            </a:fld>
            <a:endParaRPr lang="he-IL"/>
          </a:p>
        </p:txBody>
      </p:sp>
    </p:spTree>
    <p:extLst>
      <p:ext uri="{BB962C8B-B14F-4D97-AF65-F5344CB8AC3E}">
        <p14:creationId xmlns:p14="http://schemas.microsoft.com/office/powerpoint/2010/main" val="26731692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כותרת ותוכן">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תוכן 2"/>
          <p:cNvSpPr>
            <a:spLocks noGrp="1"/>
          </p:cNvSpPr>
          <p:nvPr>
            <p:ph idx="1"/>
          </p:nvPr>
        </p:nvSpPr>
        <p:spPr/>
        <p:txBody>
          <a:bodyPr/>
          <a:lstStyle/>
          <a:p>
            <a:pPr lvl="0"/>
            <a:r>
              <a:rPr lang="he-IL" smtClean="0"/>
              <a:t>ערוך סגנונות טקסט של תבנית בסיס</a:t>
            </a:r>
          </a:p>
          <a:p>
            <a:pPr lvl="1"/>
            <a:r>
              <a:rPr lang="he-IL" smtClean="0"/>
              <a:t>רמה שניה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10"/>
          </p:nvPr>
        </p:nvSpPr>
        <p:spPr/>
        <p:txBody>
          <a:bodyPr/>
          <a:lstStyle/>
          <a:p>
            <a:fld id="{09C2F343-E6E8-4B17-9531-A1CDEA4E4E25}" type="datetimeFigureOut">
              <a:rPr lang="he-IL" smtClean="0"/>
              <a:t>ז'/ניסן/תשפ"ה</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252694EF-DF50-4772-B4A5-5653145C6ADC}" type="slidenum">
              <a:rPr lang="he-IL" smtClean="0"/>
              <a:t>‹#›</a:t>
            </a:fld>
            <a:endParaRPr lang="he-IL"/>
          </a:p>
        </p:txBody>
      </p:sp>
    </p:spTree>
    <p:extLst>
      <p:ext uri="{BB962C8B-B14F-4D97-AF65-F5344CB8AC3E}">
        <p14:creationId xmlns:p14="http://schemas.microsoft.com/office/powerpoint/2010/main" val="10450185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כותרת מקטע עליונה">
    <p:spTree>
      <p:nvGrpSpPr>
        <p:cNvPr id="1" name=""/>
        <p:cNvGrpSpPr/>
        <p:nvPr/>
      </p:nvGrpSpPr>
      <p:grpSpPr>
        <a:xfrm>
          <a:off x="0" y="0"/>
          <a:ext cx="0" cy="0"/>
          <a:chOff x="0" y="0"/>
          <a:chExt cx="0" cy="0"/>
        </a:xfrm>
      </p:grpSpPr>
      <p:sp>
        <p:nvSpPr>
          <p:cNvPr id="2" name="כותרת 1"/>
          <p:cNvSpPr>
            <a:spLocks noGrp="1"/>
          </p:cNvSpPr>
          <p:nvPr>
            <p:ph type="title"/>
          </p:nvPr>
        </p:nvSpPr>
        <p:spPr>
          <a:xfrm>
            <a:off x="831850" y="1709738"/>
            <a:ext cx="10515600" cy="2852737"/>
          </a:xfrm>
        </p:spPr>
        <p:txBody>
          <a:bodyPr anchor="b"/>
          <a:lstStyle>
            <a:lvl1pPr>
              <a:defRPr sz="6000"/>
            </a:lvl1pPr>
          </a:lstStyle>
          <a:p>
            <a:r>
              <a:rPr lang="he-IL" smtClean="0"/>
              <a:t>לחץ כדי לערוך סגנון כותרת של תבנית בסיס</a:t>
            </a:r>
            <a:endParaRPr lang="he-IL"/>
          </a:p>
        </p:txBody>
      </p:sp>
      <p:sp>
        <p:nvSpPr>
          <p:cNvPr id="3" name="מציין מיקום טקסט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he-IL" smtClean="0"/>
              <a:t>ערוך סגנונות טקסט של תבנית בסיס</a:t>
            </a:r>
          </a:p>
        </p:txBody>
      </p:sp>
      <p:sp>
        <p:nvSpPr>
          <p:cNvPr id="4" name="מציין מיקום של תאריך 3"/>
          <p:cNvSpPr>
            <a:spLocks noGrp="1"/>
          </p:cNvSpPr>
          <p:nvPr>
            <p:ph type="dt" sz="half" idx="10"/>
          </p:nvPr>
        </p:nvSpPr>
        <p:spPr/>
        <p:txBody>
          <a:bodyPr/>
          <a:lstStyle/>
          <a:p>
            <a:fld id="{09C2F343-E6E8-4B17-9531-A1CDEA4E4E25}" type="datetimeFigureOut">
              <a:rPr lang="he-IL" smtClean="0"/>
              <a:t>ז'/ניסן/תשפ"ה</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252694EF-DF50-4772-B4A5-5653145C6ADC}" type="slidenum">
              <a:rPr lang="he-IL" smtClean="0"/>
              <a:t>‹#›</a:t>
            </a:fld>
            <a:endParaRPr lang="he-IL"/>
          </a:p>
        </p:txBody>
      </p:sp>
    </p:spTree>
    <p:extLst>
      <p:ext uri="{BB962C8B-B14F-4D97-AF65-F5344CB8AC3E}">
        <p14:creationId xmlns:p14="http://schemas.microsoft.com/office/powerpoint/2010/main" val="10596868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שני תכנים">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תוכן 2"/>
          <p:cNvSpPr>
            <a:spLocks noGrp="1"/>
          </p:cNvSpPr>
          <p:nvPr>
            <p:ph sz="half" idx="1"/>
          </p:nvPr>
        </p:nvSpPr>
        <p:spPr>
          <a:xfrm>
            <a:off x="838200" y="1825625"/>
            <a:ext cx="5181600" cy="4351338"/>
          </a:xfrm>
        </p:spPr>
        <p:txBody>
          <a:bodyPr/>
          <a:lstStyle/>
          <a:p>
            <a:pPr lvl="0"/>
            <a:r>
              <a:rPr lang="he-IL" smtClean="0"/>
              <a:t>ערוך סגנונות טקסט של תבנית בסיס</a:t>
            </a:r>
          </a:p>
          <a:p>
            <a:pPr lvl="1"/>
            <a:r>
              <a:rPr lang="he-IL" smtClean="0"/>
              <a:t>רמה שניה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תוכן 3"/>
          <p:cNvSpPr>
            <a:spLocks noGrp="1"/>
          </p:cNvSpPr>
          <p:nvPr>
            <p:ph sz="half" idx="2"/>
          </p:nvPr>
        </p:nvSpPr>
        <p:spPr>
          <a:xfrm>
            <a:off x="6172200" y="1825625"/>
            <a:ext cx="5181600" cy="4351338"/>
          </a:xfrm>
        </p:spPr>
        <p:txBody>
          <a:bodyPr/>
          <a:lstStyle/>
          <a:p>
            <a:pPr lvl="0"/>
            <a:r>
              <a:rPr lang="he-IL" smtClean="0"/>
              <a:t>ערוך סגנונות טקסט של תבנית בסיס</a:t>
            </a:r>
          </a:p>
          <a:p>
            <a:pPr lvl="1"/>
            <a:r>
              <a:rPr lang="he-IL" smtClean="0"/>
              <a:t>רמה שניה</a:t>
            </a:r>
          </a:p>
          <a:p>
            <a:pPr lvl="2"/>
            <a:r>
              <a:rPr lang="he-IL" smtClean="0"/>
              <a:t>רמה שלישית</a:t>
            </a:r>
          </a:p>
          <a:p>
            <a:pPr lvl="3"/>
            <a:r>
              <a:rPr lang="he-IL" smtClean="0"/>
              <a:t>רמה רביעית</a:t>
            </a:r>
          </a:p>
          <a:p>
            <a:pPr lvl="4"/>
            <a:r>
              <a:rPr lang="he-IL" smtClean="0"/>
              <a:t>רמה חמישית</a:t>
            </a:r>
            <a:endParaRPr lang="he-IL"/>
          </a:p>
        </p:txBody>
      </p:sp>
      <p:sp>
        <p:nvSpPr>
          <p:cNvPr id="5" name="מציין מיקום של תאריך 4"/>
          <p:cNvSpPr>
            <a:spLocks noGrp="1"/>
          </p:cNvSpPr>
          <p:nvPr>
            <p:ph type="dt" sz="half" idx="10"/>
          </p:nvPr>
        </p:nvSpPr>
        <p:spPr/>
        <p:txBody>
          <a:bodyPr/>
          <a:lstStyle/>
          <a:p>
            <a:fld id="{09C2F343-E6E8-4B17-9531-A1CDEA4E4E25}" type="datetimeFigureOut">
              <a:rPr lang="he-IL" smtClean="0"/>
              <a:t>ז'/ניסן/תשפ"ה</a:t>
            </a:fld>
            <a:endParaRPr lang="he-IL"/>
          </a:p>
        </p:txBody>
      </p:sp>
      <p:sp>
        <p:nvSpPr>
          <p:cNvPr id="6" name="מציין מיקום של כותרת תחתונה 5"/>
          <p:cNvSpPr>
            <a:spLocks noGrp="1"/>
          </p:cNvSpPr>
          <p:nvPr>
            <p:ph type="ftr" sz="quarter" idx="11"/>
          </p:nvPr>
        </p:nvSpPr>
        <p:spPr/>
        <p:txBody>
          <a:bodyPr/>
          <a:lstStyle/>
          <a:p>
            <a:endParaRPr lang="he-IL"/>
          </a:p>
        </p:txBody>
      </p:sp>
      <p:sp>
        <p:nvSpPr>
          <p:cNvPr id="7" name="מציין מיקום של מספר שקופית 6"/>
          <p:cNvSpPr>
            <a:spLocks noGrp="1"/>
          </p:cNvSpPr>
          <p:nvPr>
            <p:ph type="sldNum" sz="quarter" idx="12"/>
          </p:nvPr>
        </p:nvSpPr>
        <p:spPr/>
        <p:txBody>
          <a:bodyPr/>
          <a:lstStyle/>
          <a:p>
            <a:fld id="{252694EF-DF50-4772-B4A5-5653145C6ADC}" type="slidenum">
              <a:rPr lang="he-IL" smtClean="0"/>
              <a:t>‹#›</a:t>
            </a:fld>
            <a:endParaRPr lang="he-IL"/>
          </a:p>
        </p:txBody>
      </p:sp>
    </p:spTree>
    <p:extLst>
      <p:ext uri="{BB962C8B-B14F-4D97-AF65-F5344CB8AC3E}">
        <p14:creationId xmlns:p14="http://schemas.microsoft.com/office/powerpoint/2010/main" val="5584033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השוואה">
    <p:spTree>
      <p:nvGrpSpPr>
        <p:cNvPr id="1" name=""/>
        <p:cNvGrpSpPr/>
        <p:nvPr/>
      </p:nvGrpSpPr>
      <p:grpSpPr>
        <a:xfrm>
          <a:off x="0" y="0"/>
          <a:ext cx="0" cy="0"/>
          <a:chOff x="0" y="0"/>
          <a:chExt cx="0" cy="0"/>
        </a:xfrm>
      </p:grpSpPr>
      <p:sp>
        <p:nvSpPr>
          <p:cNvPr id="2" name="כותרת 1"/>
          <p:cNvSpPr>
            <a:spLocks noGrp="1"/>
          </p:cNvSpPr>
          <p:nvPr>
            <p:ph type="title"/>
          </p:nvPr>
        </p:nvSpPr>
        <p:spPr>
          <a:xfrm>
            <a:off x="839788" y="365125"/>
            <a:ext cx="10515600" cy="1325563"/>
          </a:xfrm>
        </p:spPr>
        <p:txBody>
          <a:bodyPr/>
          <a:lstStyle/>
          <a:p>
            <a:r>
              <a:rPr lang="he-IL" smtClean="0"/>
              <a:t>לחץ כדי לערוך סגנון כותרת של תבנית בסיס</a:t>
            </a:r>
            <a:endParaRPr lang="he-IL"/>
          </a:p>
        </p:txBody>
      </p:sp>
      <p:sp>
        <p:nvSpPr>
          <p:cNvPr id="3" name="מציין מיקום טקסט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smtClean="0"/>
              <a:t>ערוך סגנונות טקסט של תבנית בסיס</a:t>
            </a:r>
          </a:p>
        </p:txBody>
      </p:sp>
      <p:sp>
        <p:nvSpPr>
          <p:cNvPr id="4" name="מציין מיקום תוכן 3"/>
          <p:cNvSpPr>
            <a:spLocks noGrp="1"/>
          </p:cNvSpPr>
          <p:nvPr>
            <p:ph sz="half" idx="2"/>
          </p:nvPr>
        </p:nvSpPr>
        <p:spPr>
          <a:xfrm>
            <a:off x="839788" y="2505075"/>
            <a:ext cx="5157787" cy="3684588"/>
          </a:xfrm>
        </p:spPr>
        <p:txBody>
          <a:bodyPr/>
          <a:lstStyle/>
          <a:p>
            <a:pPr lvl="0"/>
            <a:r>
              <a:rPr lang="he-IL" smtClean="0"/>
              <a:t>ערוך סגנונות טקסט של תבנית בסיס</a:t>
            </a:r>
          </a:p>
          <a:p>
            <a:pPr lvl="1"/>
            <a:r>
              <a:rPr lang="he-IL" smtClean="0"/>
              <a:t>רמה שניה</a:t>
            </a:r>
          </a:p>
          <a:p>
            <a:pPr lvl="2"/>
            <a:r>
              <a:rPr lang="he-IL" smtClean="0"/>
              <a:t>רמה שלישית</a:t>
            </a:r>
          </a:p>
          <a:p>
            <a:pPr lvl="3"/>
            <a:r>
              <a:rPr lang="he-IL" smtClean="0"/>
              <a:t>רמה רביעית</a:t>
            </a:r>
          </a:p>
          <a:p>
            <a:pPr lvl="4"/>
            <a:r>
              <a:rPr lang="he-IL" smtClean="0"/>
              <a:t>רמה חמישית</a:t>
            </a:r>
            <a:endParaRPr lang="he-IL"/>
          </a:p>
        </p:txBody>
      </p:sp>
      <p:sp>
        <p:nvSpPr>
          <p:cNvPr id="5" name="מציין מיקום טקסט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smtClean="0"/>
              <a:t>ערוך סגנונות טקסט של תבנית בסיס</a:t>
            </a:r>
          </a:p>
        </p:txBody>
      </p:sp>
      <p:sp>
        <p:nvSpPr>
          <p:cNvPr id="6" name="מציין מיקום תוכן 5"/>
          <p:cNvSpPr>
            <a:spLocks noGrp="1"/>
          </p:cNvSpPr>
          <p:nvPr>
            <p:ph sz="quarter" idx="4"/>
          </p:nvPr>
        </p:nvSpPr>
        <p:spPr>
          <a:xfrm>
            <a:off x="6172200" y="2505075"/>
            <a:ext cx="5183188" cy="3684588"/>
          </a:xfrm>
        </p:spPr>
        <p:txBody>
          <a:bodyPr/>
          <a:lstStyle/>
          <a:p>
            <a:pPr lvl="0"/>
            <a:r>
              <a:rPr lang="he-IL" smtClean="0"/>
              <a:t>ערוך סגנונות טקסט של תבנית בסיס</a:t>
            </a:r>
          </a:p>
          <a:p>
            <a:pPr lvl="1"/>
            <a:r>
              <a:rPr lang="he-IL" smtClean="0"/>
              <a:t>רמה שניה</a:t>
            </a:r>
          </a:p>
          <a:p>
            <a:pPr lvl="2"/>
            <a:r>
              <a:rPr lang="he-IL" smtClean="0"/>
              <a:t>רמה שלישית</a:t>
            </a:r>
          </a:p>
          <a:p>
            <a:pPr lvl="3"/>
            <a:r>
              <a:rPr lang="he-IL" smtClean="0"/>
              <a:t>רמה רביעית</a:t>
            </a:r>
          </a:p>
          <a:p>
            <a:pPr lvl="4"/>
            <a:r>
              <a:rPr lang="he-IL" smtClean="0"/>
              <a:t>רמה חמישית</a:t>
            </a:r>
            <a:endParaRPr lang="he-IL"/>
          </a:p>
        </p:txBody>
      </p:sp>
      <p:sp>
        <p:nvSpPr>
          <p:cNvPr id="7" name="מציין מיקום של תאריך 6"/>
          <p:cNvSpPr>
            <a:spLocks noGrp="1"/>
          </p:cNvSpPr>
          <p:nvPr>
            <p:ph type="dt" sz="half" idx="10"/>
          </p:nvPr>
        </p:nvSpPr>
        <p:spPr/>
        <p:txBody>
          <a:bodyPr/>
          <a:lstStyle/>
          <a:p>
            <a:fld id="{09C2F343-E6E8-4B17-9531-A1CDEA4E4E25}" type="datetimeFigureOut">
              <a:rPr lang="he-IL" smtClean="0"/>
              <a:t>ז'/ניסן/תשפ"ה</a:t>
            </a:fld>
            <a:endParaRPr lang="he-IL"/>
          </a:p>
        </p:txBody>
      </p:sp>
      <p:sp>
        <p:nvSpPr>
          <p:cNvPr id="8" name="מציין מיקום של כותרת תחתונה 7"/>
          <p:cNvSpPr>
            <a:spLocks noGrp="1"/>
          </p:cNvSpPr>
          <p:nvPr>
            <p:ph type="ftr" sz="quarter" idx="11"/>
          </p:nvPr>
        </p:nvSpPr>
        <p:spPr/>
        <p:txBody>
          <a:bodyPr/>
          <a:lstStyle/>
          <a:p>
            <a:endParaRPr lang="he-IL"/>
          </a:p>
        </p:txBody>
      </p:sp>
      <p:sp>
        <p:nvSpPr>
          <p:cNvPr id="9" name="מציין מיקום של מספר שקופית 8"/>
          <p:cNvSpPr>
            <a:spLocks noGrp="1"/>
          </p:cNvSpPr>
          <p:nvPr>
            <p:ph type="sldNum" sz="quarter" idx="12"/>
          </p:nvPr>
        </p:nvSpPr>
        <p:spPr/>
        <p:txBody>
          <a:bodyPr/>
          <a:lstStyle/>
          <a:p>
            <a:fld id="{252694EF-DF50-4772-B4A5-5653145C6ADC}" type="slidenum">
              <a:rPr lang="he-IL" smtClean="0"/>
              <a:t>‹#›</a:t>
            </a:fld>
            <a:endParaRPr lang="he-IL"/>
          </a:p>
        </p:txBody>
      </p:sp>
    </p:spTree>
    <p:extLst>
      <p:ext uri="{BB962C8B-B14F-4D97-AF65-F5344CB8AC3E}">
        <p14:creationId xmlns:p14="http://schemas.microsoft.com/office/powerpoint/2010/main" val="30125319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כותרת בלבד">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של תאריך 2"/>
          <p:cNvSpPr>
            <a:spLocks noGrp="1"/>
          </p:cNvSpPr>
          <p:nvPr>
            <p:ph type="dt" sz="half" idx="10"/>
          </p:nvPr>
        </p:nvSpPr>
        <p:spPr/>
        <p:txBody>
          <a:bodyPr/>
          <a:lstStyle/>
          <a:p>
            <a:fld id="{09C2F343-E6E8-4B17-9531-A1CDEA4E4E25}" type="datetimeFigureOut">
              <a:rPr lang="he-IL" smtClean="0"/>
              <a:t>ז'/ניסן/תשפ"ה</a:t>
            </a:fld>
            <a:endParaRPr lang="he-IL"/>
          </a:p>
        </p:txBody>
      </p:sp>
      <p:sp>
        <p:nvSpPr>
          <p:cNvPr id="4" name="מציין מיקום של כותרת תחתונה 3"/>
          <p:cNvSpPr>
            <a:spLocks noGrp="1"/>
          </p:cNvSpPr>
          <p:nvPr>
            <p:ph type="ftr" sz="quarter" idx="11"/>
          </p:nvPr>
        </p:nvSpPr>
        <p:spPr/>
        <p:txBody>
          <a:bodyPr/>
          <a:lstStyle/>
          <a:p>
            <a:endParaRPr lang="he-IL"/>
          </a:p>
        </p:txBody>
      </p:sp>
      <p:sp>
        <p:nvSpPr>
          <p:cNvPr id="5" name="מציין מיקום של מספר שקופית 4"/>
          <p:cNvSpPr>
            <a:spLocks noGrp="1"/>
          </p:cNvSpPr>
          <p:nvPr>
            <p:ph type="sldNum" sz="quarter" idx="12"/>
          </p:nvPr>
        </p:nvSpPr>
        <p:spPr/>
        <p:txBody>
          <a:bodyPr/>
          <a:lstStyle/>
          <a:p>
            <a:fld id="{252694EF-DF50-4772-B4A5-5653145C6ADC}" type="slidenum">
              <a:rPr lang="he-IL" smtClean="0"/>
              <a:t>‹#›</a:t>
            </a:fld>
            <a:endParaRPr lang="he-IL"/>
          </a:p>
        </p:txBody>
      </p:sp>
    </p:spTree>
    <p:extLst>
      <p:ext uri="{BB962C8B-B14F-4D97-AF65-F5344CB8AC3E}">
        <p14:creationId xmlns:p14="http://schemas.microsoft.com/office/powerpoint/2010/main" val="26557932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ריק">
    <p:spTree>
      <p:nvGrpSpPr>
        <p:cNvPr id="1" name=""/>
        <p:cNvGrpSpPr/>
        <p:nvPr/>
      </p:nvGrpSpPr>
      <p:grpSpPr>
        <a:xfrm>
          <a:off x="0" y="0"/>
          <a:ext cx="0" cy="0"/>
          <a:chOff x="0" y="0"/>
          <a:chExt cx="0" cy="0"/>
        </a:xfrm>
      </p:grpSpPr>
      <p:sp>
        <p:nvSpPr>
          <p:cNvPr id="2" name="מציין מיקום של תאריך 1"/>
          <p:cNvSpPr>
            <a:spLocks noGrp="1"/>
          </p:cNvSpPr>
          <p:nvPr>
            <p:ph type="dt" sz="half" idx="10"/>
          </p:nvPr>
        </p:nvSpPr>
        <p:spPr/>
        <p:txBody>
          <a:bodyPr/>
          <a:lstStyle/>
          <a:p>
            <a:fld id="{09C2F343-E6E8-4B17-9531-A1CDEA4E4E25}" type="datetimeFigureOut">
              <a:rPr lang="he-IL" smtClean="0"/>
              <a:t>ז'/ניסן/תשפ"ה</a:t>
            </a:fld>
            <a:endParaRPr lang="he-IL"/>
          </a:p>
        </p:txBody>
      </p:sp>
      <p:sp>
        <p:nvSpPr>
          <p:cNvPr id="3" name="מציין מיקום של כותרת תחתונה 2"/>
          <p:cNvSpPr>
            <a:spLocks noGrp="1"/>
          </p:cNvSpPr>
          <p:nvPr>
            <p:ph type="ftr" sz="quarter" idx="11"/>
          </p:nvPr>
        </p:nvSpPr>
        <p:spPr/>
        <p:txBody>
          <a:bodyPr/>
          <a:lstStyle/>
          <a:p>
            <a:endParaRPr lang="he-IL"/>
          </a:p>
        </p:txBody>
      </p:sp>
      <p:sp>
        <p:nvSpPr>
          <p:cNvPr id="4" name="מציין מיקום של מספר שקופית 3"/>
          <p:cNvSpPr>
            <a:spLocks noGrp="1"/>
          </p:cNvSpPr>
          <p:nvPr>
            <p:ph type="sldNum" sz="quarter" idx="12"/>
          </p:nvPr>
        </p:nvSpPr>
        <p:spPr/>
        <p:txBody>
          <a:bodyPr/>
          <a:lstStyle/>
          <a:p>
            <a:fld id="{252694EF-DF50-4772-B4A5-5653145C6ADC}" type="slidenum">
              <a:rPr lang="he-IL" smtClean="0"/>
              <a:t>‹#›</a:t>
            </a:fld>
            <a:endParaRPr lang="he-IL"/>
          </a:p>
        </p:txBody>
      </p:sp>
    </p:spTree>
    <p:extLst>
      <p:ext uri="{BB962C8B-B14F-4D97-AF65-F5344CB8AC3E}">
        <p14:creationId xmlns:p14="http://schemas.microsoft.com/office/powerpoint/2010/main" val="28753035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תוכן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839788" y="457200"/>
            <a:ext cx="3932237" cy="1600200"/>
          </a:xfrm>
        </p:spPr>
        <p:txBody>
          <a:bodyPr anchor="b"/>
          <a:lstStyle>
            <a:lvl1pPr>
              <a:defRPr sz="3200"/>
            </a:lvl1pPr>
          </a:lstStyle>
          <a:p>
            <a:r>
              <a:rPr lang="he-IL" smtClean="0"/>
              <a:t>לחץ כדי לערוך סגנון כותרת של תבנית בסיס</a:t>
            </a:r>
            <a:endParaRPr lang="he-IL"/>
          </a:p>
        </p:txBody>
      </p:sp>
      <p:sp>
        <p:nvSpPr>
          <p:cNvPr id="3" name="מציין מיקום תוכן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he-IL" smtClean="0"/>
              <a:t>ערוך סגנונות טקסט של תבנית בסיס</a:t>
            </a:r>
          </a:p>
          <a:p>
            <a:pPr lvl="1"/>
            <a:r>
              <a:rPr lang="he-IL" smtClean="0"/>
              <a:t>רמה שניה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טקסט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he-IL" smtClean="0"/>
              <a:t>ערוך סגנונות טקסט של תבנית בסיס</a:t>
            </a:r>
          </a:p>
        </p:txBody>
      </p:sp>
      <p:sp>
        <p:nvSpPr>
          <p:cNvPr id="5" name="מציין מיקום של תאריך 4"/>
          <p:cNvSpPr>
            <a:spLocks noGrp="1"/>
          </p:cNvSpPr>
          <p:nvPr>
            <p:ph type="dt" sz="half" idx="10"/>
          </p:nvPr>
        </p:nvSpPr>
        <p:spPr/>
        <p:txBody>
          <a:bodyPr/>
          <a:lstStyle/>
          <a:p>
            <a:fld id="{09C2F343-E6E8-4B17-9531-A1CDEA4E4E25}" type="datetimeFigureOut">
              <a:rPr lang="he-IL" smtClean="0"/>
              <a:t>ז'/ניסן/תשפ"ה</a:t>
            </a:fld>
            <a:endParaRPr lang="he-IL"/>
          </a:p>
        </p:txBody>
      </p:sp>
      <p:sp>
        <p:nvSpPr>
          <p:cNvPr id="6" name="מציין מיקום של כותרת תחתונה 5"/>
          <p:cNvSpPr>
            <a:spLocks noGrp="1"/>
          </p:cNvSpPr>
          <p:nvPr>
            <p:ph type="ftr" sz="quarter" idx="11"/>
          </p:nvPr>
        </p:nvSpPr>
        <p:spPr/>
        <p:txBody>
          <a:bodyPr/>
          <a:lstStyle/>
          <a:p>
            <a:endParaRPr lang="he-IL"/>
          </a:p>
        </p:txBody>
      </p:sp>
      <p:sp>
        <p:nvSpPr>
          <p:cNvPr id="7" name="מציין מיקום של מספר שקופית 6"/>
          <p:cNvSpPr>
            <a:spLocks noGrp="1"/>
          </p:cNvSpPr>
          <p:nvPr>
            <p:ph type="sldNum" sz="quarter" idx="12"/>
          </p:nvPr>
        </p:nvSpPr>
        <p:spPr/>
        <p:txBody>
          <a:bodyPr/>
          <a:lstStyle/>
          <a:p>
            <a:fld id="{252694EF-DF50-4772-B4A5-5653145C6ADC}" type="slidenum">
              <a:rPr lang="he-IL" smtClean="0"/>
              <a:t>‹#›</a:t>
            </a:fld>
            <a:endParaRPr lang="he-IL"/>
          </a:p>
        </p:txBody>
      </p:sp>
    </p:spTree>
    <p:extLst>
      <p:ext uri="{BB962C8B-B14F-4D97-AF65-F5344CB8AC3E}">
        <p14:creationId xmlns:p14="http://schemas.microsoft.com/office/powerpoint/2010/main" val="52213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תמונה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839788" y="457200"/>
            <a:ext cx="3932237" cy="1600200"/>
          </a:xfrm>
        </p:spPr>
        <p:txBody>
          <a:bodyPr anchor="b"/>
          <a:lstStyle>
            <a:lvl1pPr>
              <a:defRPr sz="3200"/>
            </a:lvl1pPr>
          </a:lstStyle>
          <a:p>
            <a:r>
              <a:rPr lang="he-IL" smtClean="0"/>
              <a:t>לחץ כדי לערוך סגנון כותרת של תבנית בסיס</a:t>
            </a:r>
            <a:endParaRPr lang="he-IL"/>
          </a:p>
        </p:txBody>
      </p:sp>
      <p:sp>
        <p:nvSpPr>
          <p:cNvPr id="3" name="מציין מיקום של תמונה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he-IL"/>
          </a:p>
        </p:txBody>
      </p:sp>
      <p:sp>
        <p:nvSpPr>
          <p:cNvPr id="4" name="מציין מיקום טקסט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he-IL" smtClean="0"/>
              <a:t>ערוך סגנונות טקסט של תבנית בסיס</a:t>
            </a:r>
          </a:p>
        </p:txBody>
      </p:sp>
      <p:sp>
        <p:nvSpPr>
          <p:cNvPr id="5" name="מציין מיקום של תאריך 4"/>
          <p:cNvSpPr>
            <a:spLocks noGrp="1"/>
          </p:cNvSpPr>
          <p:nvPr>
            <p:ph type="dt" sz="half" idx="10"/>
          </p:nvPr>
        </p:nvSpPr>
        <p:spPr/>
        <p:txBody>
          <a:bodyPr/>
          <a:lstStyle/>
          <a:p>
            <a:fld id="{09C2F343-E6E8-4B17-9531-A1CDEA4E4E25}" type="datetimeFigureOut">
              <a:rPr lang="he-IL" smtClean="0"/>
              <a:t>ז'/ניסן/תשפ"ה</a:t>
            </a:fld>
            <a:endParaRPr lang="he-IL"/>
          </a:p>
        </p:txBody>
      </p:sp>
      <p:sp>
        <p:nvSpPr>
          <p:cNvPr id="6" name="מציין מיקום של כותרת תחתונה 5"/>
          <p:cNvSpPr>
            <a:spLocks noGrp="1"/>
          </p:cNvSpPr>
          <p:nvPr>
            <p:ph type="ftr" sz="quarter" idx="11"/>
          </p:nvPr>
        </p:nvSpPr>
        <p:spPr/>
        <p:txBody>
          <a:bodyPr/>
          <a:lstStyle/>
          <a:p>
            <a:endParaRPr lang="he-IL"/>
          </a:p>
        </p:txBody>
      </p:sp>
      <p:sp>
        <p:nvSpPr>
          <p:cNvPr id="7" name="מציין מיקום של מספר שקופית 6"/>
          <p:cNvSpPr>
            <a:spLocks noGrp="1"/>
          </p:cNvSpPr>
          <p:nvPr>
            <p:ph type="sldNum" sz="quarter" idx="12"/>
          </p:nvPr>
        </p:nvSpPr>
        <p:spPr/>
        <p:txBody>
          <a:bodyPr/>
          <a:lstStyle/>
          <a:p>
            <a:fld id="{252694EF-DF50-4772-B4A5-5653145C6ADC}" type="slidenum">
              <a:rPr lang="he-IL" smtClean="0"/>
              <a:t>‹#›</a:t>
            </a:fld>
            <a:endParaRPr lang="he-IL"/>
          </a:p>
        </p:txBody>
      </p:sp>
    </p:spTree>
    <p:extLst>
      <p:ext uri="{BB962C8B-B14F-4D97-AF65-F5344CB8AC3E}">
        <p14:creationId xmlns:p14="http://schemas.microsoft.com/office/powerpoint/2010/main" val="6220693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כותרת וטקסט אנכי">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של טקסט אנכי 2"/>
          <p:cNvSpPr>
            <a:spLocks noGrp="1"/>
          </p:cNvSpPr>
          <p:nvPr>
            <p:ph type="body" orient="vert" idx="1"/>
          </p:nvPr>
        </p:nvSpPr>
        <p:spPr/>
        <p:txBody>
          <a:bodyPr vert="eaVert"/>
          <a:lstStyle/>
          <a:p>
            <a:pPr lvl="0"/>
            <a:r>
              <a:rPr lang="he-IL" smtClean="0"/>
              <a:t>ערוך סגנונות טקסט של תבנית בסיס</a:t>
            </a:r>
          </a:p>
          <a:p>
            <a:pPr lvl="1"/>
            <a:r>
              <a:rPr lang="he-IL" smtClean="0"/>
              <a:t>רמה שניה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10"/>
          </p:nvPr>
        </p:nvSpPr>
        <p:spPr/>
        <p:txBody>
          <a:bodyPr/>
          <a:lstStyle/>
          <a:p>
            <a:fld id="{09C2F343-E6E8-4B17-9531-A1CDEA4E4E25}" type="datetimeFigureOut">
              <a:rPr lang="he-IL" smtClean="0"/>
              <a:t>ז'/ניסן/תשפ"ה</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252694EF-DF50-4772-B4A5-5653145C6ADC}" type="slidenum">
              <a:rPr lang="he-IL" smtClean="0"/>
              <a:t>‹#›</a:t>
            </a:fld>
            <a:endParaRPr lang="he-IL"/>
          </a:p>
        </p:txBody>
      </p:sp>
    </p:spTree>
    <p:extLst>
      <p:ext uri="{BB962C8B-B14F-4D97-AF65-F5344CB8AC3E}">
        <p14:creationId xmlns:p14="http://schemas.microsoft.com/office/powerpoint/2010/main" val="34424190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כותרת אנכית וטקסט">
    <p:spTree>
      <p:nvGrpSpPr>
        <p:cNvPr id="1" name=""/>
        <p:cNvGrpSpPr/>
        <p:nvPr/>
      </p:nvGrpSpPr>
      <p:grpSpPr>
        <a:xfrm>
          <a:off x="0" y="0"/>
          <a:ext cx="0" cy="0"/>
          <a:chOff x="0" y="0"/>
          <a:chExt cx="0" cy="0"/>
        </a:xfrm>
      </p:grpSpPr>
      <p:sp>
        <p:nvSpPr>
          <p:cNvPr id="2" name="כותרת אנכית 1"/>
          <p:cNvSpPr>
            <a:spLocks noGrp="1"/>
          </p:cNvSpPr>
          <p:nvPr>
            <p:ph type="title" orient="vert"/>
          </p:nvPr>
        </p:nvSpPr>
        <p:spPr>
          <a:xfrm>
            <a:off x="8724900" y="365125"/>
            <a:ext cx="2628900" cy="5811838"/>
          </a:xfrm>
        </p:spPr>
        <p:txBody>
          <a:bodyPr vert="eaVert"/>
          <a:lstStyle/>
          <a:p>
            <a:r>
              <a:rPr lang="he-IL" smtClean="0"/>
              <a:t>לחץ כדי לערוך סגנון כותרת של תבנית בסיס</a:t>
            </a:r>
            <a:endParaRPr lang="he-IL"/>
          </a:p>
        </p:txBody>
      </p:sp>
      <p:sp>
        <p:nvSpPr>
          <p:cNvPr id="3" name="מציין מיקום של טקסט אנכי 2"/>
          <p:cNvSpPr>
            <a:spLocks noGrp="1"/>
          </p:cNvSpPr>
          <p:nvPr>
            <p:ph type="body" orient="vert" idx="1"/>
          </p:nvPr>
        </p:nvSpPr>
        <p:spPr>
          <a:xfrm>
            <a:off x="838200" y="365125"/>
            <a:ext cx="7734300" cy="5811838"/>
          </a:xfrm>
        </p:spPr>
        <p:txBody>
          <a:bodyPr vert="eaVert"/>
          <a:lstStyle/>
          <a:p>
            <a:pPr lvl="0"/>
            <a:r>
              <a:rPr lang="he-IL" smtClean="0"/>
              <a:t>ערוך סגנונות טקסט של תבנית בסיס</a:t>
            </a:r>
          </a:p>
          <a:p>
            <a:pPr lvl="1"/>
            <a:r>
              <a:rPr lang="he-IL" smtClean="0"/>
              <a:t>רמה שניה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10"/>
          </p:nvPr>
        </p:nvSpPr>
        <p:spPr/>
        <p:txBody>
          <a:bodyPr/>
          <a:lstStyle/>
          <a:p>
            <a:fld id="{09C2F343-E6E8-4B17-9531-A1CDEA4E4E25}" type="datetimeFigureOut">
              <a:rPr lang="he-IL" smtClean="0"/>
              <a:t>ז'/ניסן/תשפ"ה</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252694EF-DF50-4772-B4A5-5653145C6ADC}" type="slidenum">
              <a:rPr lang="he-IL" smtClean="0"/>
              <a:t>‹#›</a:t>
            </a:fld>
            <a:endParaRPr lang="he-IL"/>
          </a:p>
        </p:txBody>
      </p:sp>
    </p:spTree>
    <p:extLst>
      <p:ext uri="{BB962C8B-B14F-4D97-AF65-F5344CB8AC3E}">
        <p14:creationId xmlns:p14="http://schemas.microsoft.com/office/powerpoint/2010/main" val="31784228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מציין מיקום של כותרת 1"/>
          <p:cNvSpPr>
            <a:spLocks noGrp="1"/>
          </p:cNvSpPr>
          <p:nvPr>
            <p:ph type="title"/>
          </p:nvPr>
        </p:nvSpPr>
        <p:spPr>
          <a:xfrm>
            <a:off x="838200" y="365125"/>
            <a:ext cx="10515600" cy="1325563"/>
          </a:xfrm>
          <a:prstGeom prst="rect">
            <a:avLst/>
          </a:prstGeom>
        </p:spPr>
        <p:txBody>
          <a:bodyPr vert="horz" lIns="91440" tIns="45720" rIns="91440" bIns="45720" rtlCol="1" anchor="ctr">
            <a:normAutofit/>
          </a:bodyPr>
          <a:lstStyle/>
          <a:p>
            <a:r>
              <a:rPr lang="he-IL" smtClean="0"/>
              <a:t>לחץ כדי לערוך סגנון כותרת של תבנית בסיס</a:t>
            </a:r>
            <a:endParaRPr lang="he-IL"/>
          </a:p>
        </p:txBody>
      </p:sp>
      <p:sp>
        <p:nvSpPr>
          <p:cNvPr id="3" name="מציין מיקום טקסט 2"/>
          <p:cNvSpPr>
            <a:spLocks noGrp="1"/>
          </p:cNvSpPr>
          <p:nvPr>
            <p:ph type="body" idx="1"/>
          </p:nvPr>
        </p:nvSpPr>
        <p:spPr>
          <a:xfrm>
            <a:off x="838200" y="1825625"/>
            <a:ext cx="10515600" cy="4351338"/>
          </a:xfrm>
          <a:prstGeom prst="rect">
            <a:avLst/>
          </a:prstGeom>
        </p:spPr>
        <p:txBody>
          <a:bodyPr vert="horz" lIns="91440" tIns="45720" rIns="91440" bIns="45720" rtlCol="1">
            <a:normAutofit/>
          </a:bodyPr>
          <a:lstStyle/>
          <a:p>
            <a:pPr lvl="0"/>
            <a:r>
              <a:rPr lang="he-IL" smtClean="0"/>
              <a:t>ערוך סגנונות טקסט של תבנית בסיס</a:t>
            </a:r>
          </a:p>
          <a:p>
            <a:pPr lvl="1"/>
            <a:r>
              <a:rPr lang="he-IL" smtClean="0"/>
              <a:t>רמה שניה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2"/>
          </p:nvPr>
        </p:nvSpPr>
        <p:spPr>
          <a:xfrm>
            <a:off x="8610600" y="6356350"/>
            <a:ext cx="27432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09C2F343-E6E8-4B17-9531-A1CDEA4E4E25}" type="datetimeFigureOut">
              <a:rPr lang="he-IL" smtClean="0"/>
              <a:t>ז'/ניסן/תשפ"ה</a:t>
            </a:fld>
            <a:endParaRPr lang="he-IL"/>
          </a:p>
        </p:txBody>
      </p:sp>
      <p:sp>
        <p:nvSpPr>
          <p:cNvPr id="5" name="מציין מיקום של כותרת תחתונה 4"/>
          <p:cNvSpPr>
            <a:spLocks noGrp="1"/>
          </p:cNvSpPr>
          <p:nvPr>
            <p:ph type="ftr" sz="quarter" idx="3"/>
          </p:nvPr>
        </p:nvSpPr>
        <p:spPr>
          <a:xfrm>
            <a:off x="4038600" y="6356350"/>
            <a:ext cx="41148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he-IL"/>
          </a:p>
        </p:txBody>
      </p:sp>
      <p:sp>
        <p:nvSpPr>
          <p:cNvPr id="6" name="מציין מיקום של מספר שקופית 5"/>
          <p:cNvSpPr>
            <a:spLocks noGrp="1"/>
          </p:cNvSpPr>
          <p:nvPr>
            <p:ph type="sldNum" sz="quarter" idx="4"/>
          </p:nvPr>
        </p:nvSpPr>
        <p:spPr>
          <a:xfrm>
            <a:off x="838200" y="6356350"/>
            <a:ext cx="27432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252694EF-DF50-4772-B4A5-5653145C6ADC}" type="slidenum">
              <a:rPr lang="he-IL" smtClean="0"/>
              <a:t>‹#›</a:t>
            </a:fld>
            <a:endParaRPr lang="he-IL"/>
          </a:p>
        </p:txBody>
      </p:sp>
    </p:spTree>
    <p:extLst>
      <p:ext uri="{BB962C8B-B14F-4D97-AF65-F5344CB8AC3E}">
        <p14:creationId xmlns:p14="http://schemas.microsoft.com/office/powerpoint/2010/main" val="201048071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r"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diagramColors" Target="../diagrams/colors2.xml"/><Relationship Id="rId3" Type="http://schemas.openxmlformats.org/officeDocument/2006/relationships/image" Target="../media/image4.png"/><Relationship Id="rId7" Type="http://schemas.openxmlformats.org/officeDocument/2006/relationships/diagramQuickStyle" Target="../diagrams/quickStyle2.xml"/><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diagramLayout" Target="../diagrams/layout2.xml"/><Relationship Id="rId5" Type="http://schemas.openxmlformats.org/officeDocument/2006/relationships/diagramData" Target="../diagrams/data2.xml"/><Relationship Id="rId4" Type="http://schemas.openxmlformats.org/officeDocument/2006/relationships/image" Target="../media/image5.png"/><Relationship Id="rId9" Type="http://schemas.microsoft.com/office/2007/relationships/diagramDrawing" Target="../diagrams/drawing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diagramLayout" Target="../diagrams/layout3.xml"/><Relationship Id="rId7" Type="http://schemas.openxmlformats.org/officeDocument/2006/relationships/image" Target="../media/image5.png"/><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 Id="rId9"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ctrTitle"/>
          </p:nvPr>
        </p:nvSpPr>
        <p:spPr/>
        <p:txBody>
          <a:bodyPr/>
          <a:lstStyle/>
          <a:p>
            <a:r>
              <a:rPr lang="he-IL" dirty="0" smtClean="0"/>
              <a:t>המהפכה התעשייתית וסוציאליזם</a:t>
            </a:r>
            <a:endParaRPr lang="he-IL" dirty="0"/>
          </a:p>
        </p:txBody>
      </p:sp>
      <p:sp>
        <p:nvSpPr>
          <p:cNvPr id="3" name="כותרת משנה 2"/>
          <p:cNvSpPr>
            <a:spLocks noGrp="1"/>
          </p:cNvSpPr>
          <p:nvPr>
            <p:ph type="subTitle" idx="1"/>
          </p:nvPr>
        </p:nvSpPr>
        <p:spPr/>
        <p:txBody>
          <a:bodyPr/>
          <a:lstStyle/>
          <a:p>
            <a:endParaRPr lang="he-IL"/>
          </a:p>
        </p:txBody>
      </p:sp>
    </p:spTree>
    <p:extLst>
      <p:ext uri="{BB962C8B-B14F-4D97-AF65-F5344CB8AC3E}">
        <p14:creationId xmlns:p14="http://schemas.microsoft.com/office/powerpoint/2010/main" val="4317743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dirty="0" smtClean="0"/>
              <a:t>מהפכה תעשייתית</a:t>
            </a:r>
            <a:endParaRPr lang="he-IL" dirty="0"/>
          </a:p>
        </p:txBody>
      </p:sp>
      <p:graphicFrame>
        <p:nvGraphicFramePr>
          <p:cNvPr id="4" name="מציין מיקום תוכן 3"/>
          <p:cNvGraphicFramePr>
            <a:graphicFrameLocks noGrp="1"/>
          </p:cNvGraphicFramePr>
          <p:nvPr>
            <p:ph idx="1"/>
            <p:extLst>
              <p:ext uri="{D42A27DB-BD31-4B8C-83A1-F6EECF244321}">
                <p14:modId xmlns:p14="http://schemas.microsoft.com/office/powerpoint/2010/main" val="876414343"/>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8787714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dirty="0" smtClean="0"/>
              <a:t>המהפכה התעשייתית</a:t>
            </a:r>
            <a:endParaRPr lang="he-IL" dirty="0"/>
          </a:p>
        </p:txBody>
      </p:sp>
      <p:sp>
        <p:nvSpPr>
          <p:cNvPr id="3" name="מציין מיקום תוכן 2"/>
          <p:cNvSpPr>
            <a:spLocks noGrp="1"/>
          </p:cNvSpPr>
          <p:nvPr>
            <p:ph idx="1"/>
          </p:nvPr>
        </p:nvSpPr>
        <p:spPr/>
        <p:txBody>
          <a:bodyPr/>
          <a:lstStyle/>
          <a:p>
            <a:r>
              <a:rPr lang="he-IL" dirty="0" smtClean="0"/>
              <a:t>לא כמו מהפכה </a:t>
            </a:r>
            <a:r>
              <a:rPr lang="he-IL" dirty="0" err="1" smtClean="0"/>
              <a:t>אמיתית</a:t>
            </a:r>
            <a:r>
              <a:rPr lang="he-IL" dirty="0" smtClean="0"/>
              <a:t>, אלא כינוי לתקופה בה המכונות והמפעלים מחליפים את עבודת הכפיים ( עבודה בידיים) וחקלאות</a:t>
            </a:r>
            <a:endParaRPr lang="he-IL" dirty="0"/>
          </a:p>
        </p:txBody>
      </p:sp>
      <p:pic>
        <p:nvPicPr>
          <p:cNvPr id="4" name="תמונה 3"/>
          <p:cNvPicPr>
            <a:picLocks noChangeAspect="1"/>
          </p:cNvPicPr>
          <p:nvPr/>
        </p:nvPicPr>
        <p:blipFill>
          <a:blip r:embed="rId2"/>
          <a:stretch>
            <a:fillRect/>
          </a:stretch>
        </p:blipFill>
        <p:spPr>
          <a:xfrm>
            <a:off x="9276522" y="2973515"/>
            <a:ext cx="2456202" cy="3338385"/>
          </a:xfrm>
          <a:prstGeom prst="rect">
            <a:avLst/>
          </a:prstGeom>
        </p:spPr>
      </p:pic>
      <p:pic>
        <p:nvPicPr>
          <p:cNvPr id="5" name="תמונה 4"/>
          <p:cNvPicPr>
            <a:picLocks noChangeAspect="1"/>
          </p:cNvPicPr>
          <p:nvPr/>
        </p:nvPicPr>
        <p:blipFill>
          <a:blip r:embed="rId3"/>
          <a:stretch>
            <a:fillRect/>
          </a:stretch>
        </p:blipFill>
        <p:spPr>
          <a:xfrm>
            <a:off x="525405" y="2842134"/>
            <a:ext cx="5570595" cy="3601145"/>
          </a:xfrm>
          <a:prstGeom prst="rect">
            <a:avLst/>
          </a:prstGeom>
        </p:spPr>
      </p:pic>
      <p:sp>
        <p:nvSpPr>
          <p:cNvPr id="6" name="TextBox 5"/>
          <p:cNvSpPr txBox="1"/>
          <p:nvPr/>
        </p:nvSpPr>
        <p:spPr>
          <a:xfrm>
            <a:off x="6000607" y="3868639"/>
            <a:ext cx="3119518" cy="2308324"/>
          </a:xfrm>
          <a:prstGeom prst="rect">
            <a:avLst/>
          </a:prstGeom>
          <a:noFill/>
        </p:spPr>
        <p:txBody>
          <a:bodyPr wrap="square" rtlCol="1">
            <a:spAutoFit/>
          </a:bodyPr>
          <a:lstStyle/>
          <a:p>
            <a:r>
              <a:rPr lang="he-IL" sz="2400" dirty="0" smtClean="0"/>
              <a:t>מחולצה אחת בכמה שבועות שמישהי בכפר מכינה ביד,</a:t>
            </a:r>
          </a:p>
          <a:p>
            <a:endParaRPr lang="he-IL" sz="2400" dirty="0"/>
          </a:p>
          <a:p>
            <a:r>
              <a:rPr lang="he-IL" sz="2400" dirty="0" smtClean="0"/>
              <a:t> ל100 חולצות בכמה שעות במכונות במפעל</a:t>
            </a:r>
            <a:endParaRPr lang="he-IL" sz="2400" dirty="0"/>
          </a:p>
        </p:txBody>
      </p:sp>
    </p:spTree>
    <p:extLst>
      <p:ext uri="{BB962C8B-B14F-4D97-AF65-F5344CB8AC3E}">
        <p14:creationId xmlns:p14="http://schemas.microsoft.com/office/powerpoint/2010/main" val="374173157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תמונה 7"/>
          <p:cNvPicPr>
            <a:picLocks noChangeAspect="1"/>
          </p:cNvPicPr>
          <p:nvPr/>
        </p:nvPicPr>
        <p:blipFill>
          <a:blip r:embed="rId2"/>
          <a:stretch>
            <a:fillRect/>
          </a:stretch>
        </p:blipFill>
        <p:spPr>
          <a:xfrm>
            <a:off x="8345079" y="607184"/>
            <a:ext cx="2821385" cy="2116039"/>
          </a:xfrm>
          <a:prstGeom prst="rect">
            <a:avLst/>
          </a:prstGeom>
        </p:spPr>
      </p:pic>
      <p:pic>
        <p:nvPicPr>
          <p:cNvPr id="7" name="תמונה 6"/>
          <p:cNvPicPr>
            <a:picLocks noChangeAspect="1"/>
          </p:cNvPicPr>
          <p:nvPr/>
        </p:nvPicPr>
        <p:blipFill>
          <a:blip r:embed="rId3"/>
          <a:stretch>
            <a:fillRect/>
          </a:stretch>
        </p:blipFill>
        <p:spPr>
          <a:xfrm>
            <a:off x="4328066" y="607184"/>
            <a:ext cx="3508408" cy="2399751"/>
          </a:xfrm>
          <a:prstGeom prst="rect">
            <a:avLst/>
          </a:prstGeom>
        </p:spPr>
      </p:pic>
      <p:pic>
        <p:nvPicPr>
          <p:cNvPr id="6" name="תמונה 5"/>
          <p:cNvPicPr>
            <a:picLocks noChangeAspect="1"/>
          </p:cNvPicPr>
          <p:nvPr/>
        </p:nvPicPr>
        <p:blipFill>
          <a:blip r:embed="rId4"/>
          <a:stretch>
            <a:fillRect/>
          </a:stretch>
        </p:blipFill>
        <p:spPr>
          <a:xfrm>
            <a:off x="838200" y="607184"/>
            <a:ext cx="2981261" cy="2522605"/>
          </a:xfrm>
          <a:prstGeom prst="rect">
            <a:avLst/>
          </a:prstGeom>
        </p:spPr>
      </p:pic>
      <p:sp>
        <p:nvSpPr>
          <p:cNvPr id="2" name="כותרת 1"/>
          <p:cNvSpPr>
            <a:spLocks noGrp="1"/>
          </p:cNvSpPr>
          <p:nvPr>
            <p:ph type="title"/>
          </p:nvPr>
        </p:nvSpPr>
        <p:spPr>
          <a:xfrm>
            <a:off x="3101009" y="1"/>
            <a:ext cx="6967329" cy="662608"/>
          </a:xfrm>
        </p:spPr>
        <p:txBody>
          <a:bodyPr>
            <a:normAutofit fontScale="90000"/>
          </a:bodyPr>
          <a:lstStyle/>
          <a:p>
            <a:r>
              <a:rPr lang="he-IL" dirty="0" smtClean="0"/>
              <a:t>3 מאפיינים של המהפכה התעשייתית</a:t>
            </a:r>
            <a:endParaRPr lang="he-IL" dirty="0"/>
          </a:p>
        </p:txBody>
      </p:sp>
      <p:graphicFrame>
        <p:nvGraphicFramePr>
          <p:cNvPr id="5" name="מציין מיקום תוכן 4"/>
          <p:cNvGraphicFramePr>
            <a:graphicFrameLocks noGrp="1"/>
          </p:cNvGraphicFramePr>
          <p:nvPr>
            <p:ph idx="1"/>
            <p:extLst>
              <p:ext uri="{D42A27DB-BD31-4B8C-83A1-F6EECF244321}">
                <p14:modId xmlns:p14="http://schemas.microsoft.com/office/powerpoint/2010/main" val="2606677455"/>
              </p:ext>
            </p:extLst>
          </p:nvPr>
        </p:nvGraphicFramePr>
        <p:xfrm>
          <a:off x="838200" y="2506662"/>
          <a:ext cx="10515600" cy="4351338"/>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122236549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endParaRPr lang="he-IL"/>
          </a:p>
        </p:txBody>
      </p:sp>
      <p:pic>
        <p:nvPicPr>
          <p:cNvPr id="4" name="מציין מיקום תוכן 3"/>
          <p:cNvPicPr>
            <a:picLocks noGrp="1" noChangeAspect="1"/>
          </p:cNvPicPr>
          <p:nvPr>
            <p:ph idx="1"/>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2895800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dirty="0" smtClean="0"/>
              <a:t>חייו של פועל</a:t>
            </a:r>
            <a:endParaRPr lang="he-IL" dirty="0"/>
          </a:p>
        </p:txBody>
      </p:sp>
      <p:graphicFrame>
        <p:nvGraphicFramePr>
          <p:cNvPr id="4" name="מציין מיקום תוכן 3"/>
          <p:cNvGraphicFramePr>
            <a:graphicFrameLocks noGrp="1"/>
          </p:cNvGraphicFramePr>
          <p:nvPr>
            <p:ph idx="1"/>
            <p:extLst>
              <p:ext uri="{D42A27DB-BD31-4B8C-83A1-F6EECF244321}">
                <p14:modId xmlns:p14="http://schemas.microsoft.com/office/powerpoint/2010/main" val="2947673256"/>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 name="תמונה 5"/>
          <p:cNvPicPr>
            <a:picLocks noChangeAspect="1"/>
          </p:cNvPicPr>
          <p:nvPr/>
        </p:nvPicPr>
        <p:blipFill>
          <a:blip r:embed="rId7"/>
          <a:stretch>
            <a:fillRect/>
          </a:stretch>
        </p:blipFill>
        <p:spPr>
          <a:xfrm>
            <a:off x="838200" y="4717774"/>
            <a:ext cx="2281404" cy="1930419"/>
          </a:xfrm>
          <a:prstGeom prst="rect">
            <a:avLst/>
          </a:prstGeom>
        </p:spPr>
      </p:pic>
      <p:pic>
        <p:nvPicPr>
          <p:cNvPr id="7" name="תמונה 6"/>
          <p:cNvPicPr>
            <a:picLocks noChangeAspect="1"/>
          </p:cNvPicPr>
          <p:nvPr/>
        </p:nvPicPr>
        <p:blipFill>
          <a:blip r:embed="rId8"/>
          <a:stretch>
            <a:fillRect/>
          </a:stretch>
        </p:blipFill>
        <p:spPr>
          <a:xfrm>
            <a:off x="838200" y="1484562"/>
            <a:ext cx="2281404" cy="1679684"/>
          </a:xfrm>
          <a:prstGeom prst="rect">
            <a:avLst/>
          </a:prstGeom>
        </p:spPr>
      </p:pic>
      <p:pic>
        <p:nvPicPr>
          <p:cNvPr id="8" name="תמונה 7"/>
          <p:cNvPicPr>
            <a:picLocks noChangeAspect="1"/>
          </p:cNvPicPr>
          <p:nvPr/>
        </p:nvPicPr>
        <p:blipFill>
          <a:blip r:embed="rId9"/>
          <a:stretch>
            <a:fillRect/>
          </a:stretch>
        </p:blipFill>
        <p:spPr>
          <a:xfrm>
            <a:off x="838200" y="3164246"/>
            <a:ext cx="2281404" cy="1609816"/>
          </a:xfrm>
          <a:prstGeom prst="rect">
            <a:avLst/>
          </a:prstGeom>
        </p:spPr>
      </p:pic>
    </p:spTree>
    <p:extLst>
      <p:ext uri="{BB962C8B-B14F-4D97-AF65-F5344CB8AC3E}">
        <p14:creationId xmlns:p14="http://schemas.microsoft.com/office/powerpoint/2010/main" val="25130521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dirty="0" smtClean="0"/>
              <a:t>הפתרון:</a:t>
            </a:r>
            <a:endParaRPr lang="he-IL" dirty="0"/>
          </a:p>
        </p:txBody>
      </p:sp>
      <p:graphicFrame>
        <p:nvGraphicFramePr>
          <p:cNvPr id="4" name="מציין מיקום תוכן 3"/>
          <p:cNvGraphicFramePr>
            <a:graphicFrameLocks noGrp="1"/>
          </p:cNvGraphicFramePr>
          <p:nvPr>
            <p:ph idx="1"/>
            <p:extLst>
              <p:ext uri="{D42A27DB-BD31-4B8C-83A1-F6EECF244321}">
                <p14:modId xmlns:p14="http://schemas.microsoft.com/office/powerpoint/2010/main" val="611746234"/>
              </p:ext>
            </p:extLst>
          </p:nvPr>
        </p:nvGraphicFramePr>
        <p:xfrm>
          <a:off x="838200" y="593172"/>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Box 4"/>
          <p:cNvSpPr txBox="1"/>
          <p:nvPr/>
        </p:nvSpPr>
        <p:spPr>
          <a:xfrm>
            <a:off x="6480313" y="4944510"/>
            <a:ext cx="3578086" cy="1569660"/>
          </a:xfrm>
          <a:prstGeom prst="rect">
            <a:avLst/>
          </a:prstGeom>
          <a:noFill/>
          <a:ln>
            <a:solidFill>
              <a:srgbClr val="C00000"/>
            </a:solidFill>
          </a:ln>
        </p:spPr>
        <p:txBody>
          <a:bodyPr wrap="square" rtlCol="1">
            <a:spAutoFit/>
          </a:bodyPr>
          <a:lstStyle/>
          <a:p>
            <a:r>
              <a:rPr lang="he-IL" sz="2400" dirty="0" smtClean="0"/>
              <a:t>שוויון מוחלט:</a:t>
            </a:r>
          </a:p>
          <a:p>
            <a:pPr marL="285750" indent="-285750">
              <a:buFont typeface="Arial" panose="020B0604020202020204" pitchFamily="34" charset="0"/>
              <a:buChar char="•"/>
            </a:pPr>
            <a:r>
              <a:rPr lang="he-IL" sz="2400" dirty="0" smtClean="0"/>
              <a:t>חלוקת ממון שווה</a:t>
            </a:r>
          </a:p>
          <a:p>
            <a:pPr marL="285750" indent="-285750">
              <a:buFont typeface="Arial" panose="020B0604020202020204" pitchFamily="34" charset="0"/>
              <a:buChar char="•"/>
            </a:pPr>
            <a:r>
              <a:rPr lang="he-IL" sz="2400" dirty="0" smtClean="0"/>
              <a:t>ביטול מעמדות</a:t>
            </a:r>
          </a:p>
          <a:p>
            <a:pPr marL="285750" indent="-285750">
              <a:buFont typeface="Arial" panose="020B0604020202020204" pitchFamily="34" charset="0"/>
              <a:buChar char="•"/>
            </a:pPr>
            <a:r>
              <a:rPr lang="he-IL" sz="2400" dirty="0" smtClean="0"/>
              <a:t>ביטול רכוש</a:t>
            </a:r>
            <a:endParaRPr lang="he-IL" sz="2400" dirty="0"/>
          </a:p>
        </p:txBody>
      </p:sp>
      <p:sp>
        <p:nvSpPr>
          <p:cNvPr id="6" name="TextBox 5"/>
          <p:cNvSpPr txBox="1"/>
          <p:nvPr/>
        </p:nvSpPr>
        <p:spPr>
          <a:xfrm>
            <a:off x="2120347" y="4944510"/>
            <a:ext cx="3604591" cy="1569660"/>
          </a:xfrm>
          <a:prstGeom prst="rect">
            <a:avLst/>
          </a:prstGeom>
          <a:noFill/>
          <a:ln>
            <a:solidFill>
              <a:srgbClr val="00B0F0"/>
            </a:solidFill>
          </a:ln>
        </p:spPr>
        <p:txBody>
          <a:bodyPr wrap="square" rtlCol="1">
            <a:spAutoFit/>
          </a:bodyPr>
          <a:lstStyle/>
          <a:p>
            <a:r>
              <a:rPr lang="he-IL" sz="2400" dirty="0" smtClean="0"/>
              <a:t>שיפור מצב הפועלים:</a:t>
            </a:r>
          </a:p>
          <a:p>
            <a:pPr marL="285750" indent="-285750">
              <a:buFont typeface="Arial" panose="020B0604020202020204" pitchFamily="34" charset="0"/>
              <a:buChar char="•"/>
            </a:pPr>
            <a:r>
              <a:rPr lang="he-IL" sz="2400" dirty="0" smtClean="0"/>
              <a:t>הגבלת שעות ומתן שכר</a:t>
            </a:r>
          </a:p>
          <a:p>
            <a:pPr marL="285750" indent="-285750">
              <a:buFont typeface="Arial" panose="020B0604020202020204" pitchFamily="34" charset="0"/>
              <a:buChar char="•"/>
            </a:pPr>
            <a:r>
              <a:rPr lang="he-IL" sz="2400" dirty="0" smtClean="0"/>
              <a:t>זכויות- ימי מחלה, פנסיה</a:t>
            </a:r>
          </a:p>
          <a:p>
            <a:pPr marL="285750" indent="-285750">
              <a:buFont typeface="Arial" panose="020B0604020202020204" pitchFamily="34" charset="0"/>
              <a:buChar char="•"/>
            </a:pPr>
            <a:r>
              <a:rPr lang="he-IL" sz="2400" dirty="0" smtClean="0"/>
              <a:t>איסור העבדת ילדים</a:t>
            </a:r>
          </a:p>
        </p:txBody>
      </p:sp>
    </p:spTree>
    <p:extLst>
      <p:ext uri="{BB962C8B-B14F-4D97-AF65-F5344CB8AC3E}">
        <p14:creationId xmlns:p14="http://schemas.microsoft.com/office/powerpoint/2010/main" val="234695781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endParaRPr lang="he-IL"/>
          </a:p>
        </p:txBody>
      </p:sp>
      <p:pic>
        <p:nvPicPr>
          <p:cNvPr id="4" name="מציין מיקום תוכן 3"/>
          <p:cNvPicPr>
            <a:picLocks noGrp="1" noChangeAspect="1"/>
          </p:cNvPicPr>
          <p:nvPr>
            <p:ph idx="1"/>
          </p:nvPr>
        </p:nvPicPr>
        <p:blipFill>
          <a:blip r:embed="rId2"/>
          <a:stretch>
            <a:fillRect/>
          </a:stretch>
        </p:blipFill>
        <p:spPr>
          <a:xfrm>
            <a:off x="0" y="-1"/>
            <a:ext cx="12192000" cy="6858001"/>
          </a:xfrm>
          <a:prstGeom prst="rect">
            <a:avLst/>
          </a:prstGeom>
        </p:spPr>
      </p:pic>
    </p:spTree>
    <p:extLst>
      <p:ext uri="{BB962C8B-B14F-4D97-AF65-F5344CB8AC3E}">
        <p14:creationId xmlns:p14="http://schemas.microsoft.com/office/powerpoint/2010/main" val="14171174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endParaRPr lang="he-IL"/>
          </a:p>
        </p:txBody>
      </p:sp>
      <p:pic>
        <p:nvPicPr>
          <p:cNvPr id="4" name="מציין מיקום תוכן 3"/>
          <p:cNvPicPr>
            <a:picLocks noGrp="1" noChangeAspect="1"/>
          </p:cNvPicPr>
          <p:nvPr>
            <p:ph idx="1"/>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9752832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endParaRPr lang="he-IL"/>
          </a:p>
        </p:txBody>
      </p:sp>
      <p:pic>
        <p:nvPicPr>
          <p:cNvPr id="4" name="מציין מיקום תוכן 3"/>
          <p:cNvPicPr>
            <a:picLocks noGrp="1" noChangeAspect="1"/>
          </p:cNvPicPr>
          <p:nvPr>
            <p:ph idx="1"/>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487318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838200" y="325369"/>
            <a:ext cx="10515600" cy="1325563"/>
          </a:xfrm>
        </p:spPr>
        <p:txBody>
          <a:bodyPr/>
          <a:lstStyle/>
          <a:p>
            <a:endParaRPr lang="he-IL"/>
          </a:p>
        </p:txBody>
      </p:sp>
      <p:pic>
        <p:nvPicPr>
          <p:cNvPr id="4" name="מציין מיקום תוכן 3"/>
          <p:cNvPicPr>
            <a:picLocks noGrp="1" noChangeAspect="1"/>
          </p:cNvPicPr>
          <p:nvPr>
            <p:ph idx="1"/>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52155261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endParaRPr lang="he-IL"/>
          </a:p>
        </p:txBody>
      </p:sp>
      <p:pic>
        <p:nvPicPr>
          <p:cNvPr id="4" name="מציין מיקום תוכן 3"/>
          <p:cNvPicPr>
            <a:picLocks noGrp="1" noChangeAspect="1"/>
          </p:cNvPicPr>
          <p:nvPr>
            <p:ph idx="1"/>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2745981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dirty="0" smtClean="0"/>
              <a:t>ואם היו שואלים אותי על סוציאליזם?</a:t>
            </a:r>
            <a:endParaRPr lang="he-IL" dirty="0"/>
          </a:p>
        </p:txBody>
      </p:sp>
      <p:sp>
        <p:nvSpPr>
          <p:cNvPr id="3" name="מציין מיקום תוכן 2"/>
          <p:cNvSpPr>
            <a:spLocks noGrp="1"/>
          </p:cNvSpPr>
          <p:nvPr>
            <p:ph idx="1"/>
          </p:nvPr>
        </p:nvSpPr>
        <p:spPr>
          <a:xfrm>
            <a:off x="586408" y="1690688"/>
            <a:ext cx="11261035" cy="4906480"/>
          </a:xfrm>
        </p:spPr>
        <p:txBody>
          <a:bodyPr>
            <a:normAutofit fontScale="85000" lnSpcReduction="20000"/>
          </a:bodyPr>
          <a:lstStyle/>
          <a:p>
            <a:r>
              <a:rPr lang="he-IL" dirty="0" smtClean="0"/>
              <a:t>ציין (מושג, כמה מילים)</a:t>
            </a:r>
          </a:p>
          <a:p>
            <a:pPr marL="0" indent="0">
              <a:buNone/>
            </a:pPr>
            <a:r>
              <a:rPr lang="he-IL" dirty="0" smtClean="0"/>
              <a:t>סוציאליזם מהפכני/ סוציאליזם דמוקרטי</a:t>
            </a:r>
          </a:p>
          <a:p>
            <a:r>
              <a:rPr lang="he-IL" dirty="0" smtClean="0"/>
              <a:t>הצג (הגדרה- מה זה, 2-3 שורות)</a:t>
            </a:r>
          </a:p>
          <a:p>
            <a:pPr marL="0" indent="0">
              <a:buNone/>
            </a:pPr>
            <a:r>
              <a:rPr lang="he-IL" dirty="0" smtClean="0"/>
              <a:t>סוציאליזם מהפכני- שואפים לבצע מהפכה. להפיל את מעמד הבורגנות,</a:t>
            </a:r>
            <a:br>
              <a:rPr lang="he-IL" dirty="0" smtClean="0"/>
            </a:br>
            <a:r>
              <a:rPr lang="he-IL" dirty="0" smtClean="0"/>
              <a:t>לבטל מעמדות, לבטל קניין, ולחלק את כל הכסף ורכוש בשווה. כולם שווים!</a:t>
            </a:r>
            <a:br>
              <a:rPr lang="he-IL" dirty="0" smtClean="0"/>
            </a:br>
            <a:r>
              <a:rPr lang="he-IL" dirty="0" smtClean="0"/>
              <a:t>סוציאליזם דמוקרטי- מערבים את המדינה לשפר את מצב הפועלים. להעלאות שכר, להגביל שעות עבודה</a:t>
            </a:r>
          </a:p>
          <a:p>
            <a:r>
              <a:rPr lang="he-IL" dirty="0" smtClean="0"/>
              <a:t>הסבר (מתי, מקום, מי, מה, מדוע- לפרט!)</a:t>
            </a:r>
            <a:endParaRPr lang="he-IL" dirty="0"/>
          </a:p>
          <a:p>
            <a:pPr marL="0" indent="0">
              <a:buNone/>
            </a:pPr>
            <a:r>
              <a:rPr lang="he-IL" dirty="0" smtClean="0"/>
              <a:t>במאה ה-19 התחוללה המהפכה התעשייתית, בה הוחלפו החקלאות ועבודת הכפיים במכונות ומפעלים. נוצרו שני מעמדות חדשים בתקופה זו-  המעמד של הבורגנות, שהיו בעלי הון ואשר היו בעלי המפעלים, ומעמד הפרולטריון- הפועלים שעבדו במפעלים, ואשר היו עניים. בעקבות המהפכה התעשייתית האנשים במעמד הפועלים עברו לעבוד לערים לעבוד במפעלים ובתעשייה. מעמד הפועלים עבד שעות רבות ללא שכר הוגן, וללא זכויות. בעקבות מצוקת הפועלים – קמה אידיאולוגיית הסוציאליזם (פה להוסיף מה שכתבנו ב"הצג")</a:t>
            </a:r>
            <a:br>
              <a:rPr lang="he-IL" dirty="0" smtClean="0"/>
            </a:br>
            <a:r>
              <a:rPr lang="he-IL" dirty="0" smtClean="0"/>
              <a:t/>
            </a:r>
            <a:br>
              <a:rPr lang="he-IL" dirty="0" smtClean="0"/>
            </a:br>
            <a:endParaRPr lang="he-IL" dirty="0"/>
          </a:p>
        </p:txBody>
      </p:sp>
    </p:spTree>
    <p:extLst>
      <p:ext uri="{BB962C8B-B14F-4D97-AF65-F5344CB8AC3E}">
        <p14:creationId xmlns:p14="http://schemas.microsoft.com/office/powerpoint/2010/main" val="2490934966"/>
      </p:ext>
    </p:extLst>
  </p:cSld>
  <p:clrMapOvr>
    <a:masterClrMapping/>
  </p:clrMapOvr>
</p:sld>
</file>

<file path=ppt/theme/theme1.xml><?xml version="1.0" encoding="utf-8"?>
<a:theme xmlns:a="http://schemas.openxmlformats.org/drawingml/2006/main" name="ערכת נושא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222</TotalTime>
  <Words>224</Words>
  <Application>Microsoft Office PowerPoint</Application>
  <PresentationFormat>מסך רחב</PresentationFormat>
  <Paragraphs>52</Paragraphs>
  <Slides>13</Slides>
  <Notes>0</Notes>
  <HiddenSlides>0</HiddenSlides>
  <MMClips>0</MMClips>
  <ScaleCrop>false</ScaleCrop>
  <HeadingPairs>
    <vt:vector size="6" baseType="variant">
      <vt:variant>
        <vt:lpstr>גופנים בשימוש</vt:lpstr>
      </vt:variant>
      <vt:variant>
        <vt:i4>4</vt:i4>
      </vt:variant>
      <vt:variant>
        <vt:lpstr>ערכת נושא</vt:lpstr>
      </vt:variant>
      <vt:variant>
        <vt:i4>1</vt:i4>
      </vt:variant>
      <vt:variant>
        <vt:lpstr>כותרות שקופיות</vt:lpstr>
      </vt:variant>
      <vt:variant>
        <vt:i4>13</vt:i4>
      </vt:variant>
    </vt:vector>
  </HeadingPairs>
  <TitlesOfParts>
    <vt:vector size="18" baseType="lpstr">
      <vt:lpstr>Arial</vt:lpstr>
      <vt:lpstr>Calibri</vt:lpstr>
      <vt:lpstr>Calibri Light</vt:lpstr>
      <vt:lpstr>Times New Roman</vt:lpstr>
      <vt:lpstr>ערכת נושא Office</vt:lpstr>
      <vt:lpstr>המהפכה התעשייתית וסוציאליזם</vt:lpstr>
      <vt:lpstr>מהפכה תעשייתית</vt:lpstr>
      <vt:lpstr>המהפכה התעשייתית</vt:lpstr>
      <vt:lpstr>3 מאפיינים של המהפכה התעשייתית</vt:lpstr>
      <vt:lpstr>מצגת של PowerPoint‏</vt:lpstr>
      <vt:lpstr>חייו של פועל</vt:lpstr>
      <vt:lpstr>הפתרון:</vt:lpstr>
      <vt:lpstr>מצגת של PowerPoint‏</vt:lpstr>
      <vt:lpstr>מצגת של PowerPoint‏</vt:lpstr>
      <vt:lpstr>מצגת של PowerPoint‏</vt:lpstr>
      <vt:lpstr>מצגת של PowerPoint‏</vt:lpstr>
      <vt:lpstr>מצגת של PowerPoint‏</vt:lpstr>
      <vt:lpstr>ואם היו שואלים אותי על סוציאליזם?</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המהפכה התעשייתית וסוציאליזם</dc:title>
  <dc:creator>Hadas Markowitz</dc:creator>
  <cp:lastModifiedBy>Hadas Markowitz</cp:lastModifiedBy>
  <cp:revision>12</cp:revision>
  <dcterms:created xsi:type="dcterms:W3CDTF">2025-04-05T18:02:46Z</dcterms:created>
  <dcterms:modified xsi:type="dcterms:W3CDTF">2025-04-05T21:45:16Z</dcterms:modified>
</cp:coreProperties>
</file>